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40"/>
  </p:notesMasterIdLst>
  <p:sldIdLst>
    <p:sldId id="256" r:id="rId5"/>
    <p:sldId id="258" r:id="rId6"/>
    <p:sldId id="259" r:id="rId7"/>
    <p:sldId id="282" r:id="rId8"/>
    <p:sldId id="260" r:id="rId9"/>
    <p:sldId id="283" r:id="rId10"/>
    <p:sldId id="284" r:id="rId11"/>
    <p:sldId id="285" r:id="rId12"/>
    <p:sldId id="286" r:id="rId13"/>
    <p:sldId id="287" r:id="rId14"/>
    <p:sldId id="288" r:id="rId15"/>
    <p:sldId id="271" r:id="rId16"/>
    <p:sldId id="290" r:id="rId17"/>
    <p:sldId id="291" r:id="rId18"/>
    <p:sldId id="289" r:id="rId19"/>
    <p:sldId id="293" r:id="rId20"/>
    <p:sldId id="295" r:id="rId21"/>
    <p:sldId id="296" r:id="rId22"/>
    <p:sldId id="300" r:id="rId23"/>
    <p:sldId id="294" r:id="rId24"/>
    <p:sldId id="301" r:id="rId25"/>
    <p:sldId id="302" r:id="rId26"/>
    <p:sldId id="304" r:id="rId27"/>
    <p:sldId id="303" r:id="rId28"/>
    <p:sldId id="305" r:id="rId29"/>
    <p:sldId id="313" r:id="rId30"/>
    <p:sldId id="314" r:id="rId31"/>
    <p:sldId id="266" r:id="rId32"/>
    <p:sldId id="306" r:id="rId33"/>
    <p:sldId id="307" r:id="rId34"/>
    <p:sldId id="308" r:id="rId35"/>
    <p:sldId id="312" r:id="rId36"/>
    <p:sldId id="311" r:id="rId37"/>
    <p:sldId id="309" r:id="rId38"/>
    <p:sldId id="310" r:id="rId39"/>
  </p:sldIdLst>
  <p:sldSz cx="9144000" cy="5143500" type="screen16x9"/>
  <p:notesSz cx="6858000" cy="9144000"/>
  <p:embeddedFontLst>
    <p:embeddedFont>
      <p:font typeface="Palanquin Dark" panose="020B0604020202020204" charset="0"/>
      <p:regular r:id="rId41"/>
      <p:bold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Black" panose="00000A00000000000000" pitchFamily="2" charset="0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B4B2"/>
    <a:srgbClr val="C7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491F3B-6734-48F0-ACC6-6F5ECD86FFAF}">
  <a:tblStyle styleId="{3C491F3B-6734-48F0-ACC6-6F5ECD86FF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8" autoAdjust="0"/>
    <p:restoredTop sz="94660"/>
  </p:normalViewPr>
  <p:slideViewPr>
    <p:cSldViewPr snapToGrid="0">
      <p:cViewPr>
        <p:scale>
          <a:sx n="150" d="100"/>
          <a:sy n="150" d="100"/>
        </p:scale>
        <p:origin x="2244" y="13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kde </a:t>
            </a:r>
            <a:r>
              <a:rPr lang="sk-SK" dirty="0" err="1"/>
              <a:t>Fi</a:t>
            </a:r>
            <a:r>
              <a:rPr lang="sk-SK" dirty="0"/>
              <a:t> je sila (výsledný </a:t>
            </a:r>
            <a:r>
              <a:rPr lang="sk-SK" dirty="0" err="1"/>
              <a:t>t’ah</a:t>
            </a:r>
            <a:r>
              <a:rPr lang="sk-SK" dirty="0"/>
              <a:t>) aplikovaný na pozíciu pre í-ty rotor, </a:t>
            </a:r>
            <a:r>
              <a:rPr lang="sk-SK" dirty="0" err="1"/>
              <a:t>ai</a:t>
            </a:r>
            <a:r>
              <a:rPr lang="sk-SK" dirty="0"/>
              <a:t> je výstup neurónovej siete pre í-ty rotor, </a:t>
            </a:r>
            <a:r>
              <a:rPr lang="sk-SK" dirty="0" err="1"/>
              <a:t>Tf</a:t>
            </a:r>
            <a:r>
              <a:rPr lang="sk-SK" dirty="0"/>
              <a:t> je koeficient </a:t>
            </a:r>
            <a:r>
              <a:rPr lang="sk-SK" dirty="0" err="1"/>
              <a:t>t’ahu</a:t>
            </a:r>
            <a:r>
              <a:rPr lang="sk-SK" dirty="0"/>
              <a:t> </a:t>
            </a:r>
            <a:r>
              <a:rPr lang="sk-SK" dirty="0" err="1"/>
              <a:t>vypocítaný</a:t>
            </a:r>
            <a:r>
              <a:rPr lang="sk-SK" dirty="0"/>
              <a:t> tak aby sa </a:t>
            </a:r>
            <a:r>
              <a:rPr lang="sk-SK" dirty="0" err="1"/>
              <a:t>dron</a:t>
            </a:r>
            <a:r>
              <a:rPr lang="sk-SK" dirty="0"/>
              <a:t> pri vlastnej váhe 1.3 [kg] ˇ a a=0.5, teda </a:t>
            </a:r>
            <a:r>
              <a:rPr lang="sk-SK" dirty="0" err="1"/>
              <a:t>polovicnému</a:t>
            </a:r>
            <a:r>
              <a:rPr lang="sk-SK" dirty="0"/>
              <a:t> výkonu rotorov vznášal a kone ˇ </a:t>
            </a:r>
            <a:r>
              <a:rPr lang="sk-SK" dirty="0" err="1"/>
              <a:t>cne</a:t>
            </a:r>
            <a:r>
              <a:rPr lang="sk-SK" dirty="0"/>
              <a:t> ˇ </a:t>
            </a:r>
            <a:r>
              <a:rPr lang="sk-SK" dirty="0" err="1"/>
              <a:t>ycL</a:t>
            </a:r>
            <a:r>
              <a:rPr lang="sk-SK" dirty="0"/>
              <a:t> je vektor nahor </a:t>
            </a:r>
            <a:r>
              <a:rPr lang="sk-SK" dirty="0" err="1"/>
              <a:t>voci</a:t>
            </a:r>
            <a:r>
              <a:rPr lang="sk-SK" dirty="0"/>
              <a:t> lokálnej ˇ transformácií objektu.</a:t>
            </a:r>
          </a:p>
          <a:p>
            <a:r>
              <a:rPr lang="pt-BR" dirty="0"/>
              <a:t>Pomocou funkcie AddRelativeTorque pridáme simuláciu tocivého momentu na drak (telo) ˇ drona. Robíme tak pomocou nasledujúceho výpoctu</a:t>
            </a:r>
            <a:r>
              <a:rPr lang="sk-SK" dirty="0"/>
              <a:t> kde </a:t>
            </a:r>
            <a:r>
              <a:rPr lang="el-GR" dirty="0"/>
              <a:t>τ</a:t>
            </a:r>
            <a:r>
              <a:rPr lang="sk-SK" dirty="0"/>
              <a:t>i je výsledný krútiaci moment aplikovaný na pozíciu í-</a:t>
            </a:r>
            <a:r>
              <a:rPr lang="sk-SK" dirty="0" err="1"/>
              <a:t>tého</a:t>
            </a:r>
            <a:r>
              <a:rPr lang="sk-SK" dirty="0"/>
              <a:t> rotora, di je smer </a:t>
            </a:r>
            <a:r>
              <a:rPr lang="sk-SK" dirty="0" err="1"/>
              <a:t>otácania</a:t>
            </a:r>
            <a:r>
              <a:rPr lang="sk-SK" dirty="0"/>
              <a:t> ˇ sa rotora ±1 (CCW alebo CW), </a:t>
            </a:r>
            <a:r>
              <a:rPr lang="el-GR" dirty="0"/>
              <a:t>τ</a:t>
            </a:r>
            <a:r>
              <a:rPr lang="sk-SK" dirty="0"/>
              <a:t>f = 1.27 je koeficient pre násobenie výsledného krútiaceho momentu a </a:t>
            </a:r>
            <a:r>
              <a:rPr lang="sk-SK" dirty="0" err="1"/>
              <a:t>ycg</a:t>
            </a:r>
            <a:r>
              <a:rPr lang="sk-SK" dirty="0"/>
              <a:t> je vektor nadol </a:t>
            </a:r>
            <a:r>
              <a:rPr lang="sk-SK" dirty="0" err="1"/>
              <a:t>voci</a:t>
            </a:r>
            <a:r>
              <a:rPr lang="sk-SK" dirty="0"/>
              <a:t> globálnemu súradnicovému systému</a:t>
            </a:r>
          </a:p>
        </p:txBody>
      </p:sp>
    </p:spTree>
    <p:extLst>
      <p:ext uri="{BB962C8B-B14F-4D97-AF65-F5344CB8AC3E}">
        <p14:creationId xmlns:p14="http://schemas.microsoft.com/office/powerpoint/2010/main" val="1880573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kde N je </a:t>
            </a:r>
            <a:r>
              <a:rPr lang="sk-SK" dirty="0" err="1"/>
              <a:t>pocet</a:t>
            </a:r>
            <a:r>
              <a:rPr lang="sk-SK" dirty="0"/>
              <a:t> krokov, ˇ R je funkcia odmeny, </a:t>
            </a:r>
            <a:r>
              <a:rPr lang="sk-SK" dirty="0" err="1"/>
              <a:t>dt</a:t>
            </a:r>
            <a:r>
              <a:rPr lang="sk-SK" dirty="0"/>
              <a:t> </a:t>
            </a:r>
            <a:r>
              <a:rPr lang="sk-SK" dirty="0" err="1"/>
              <a:t>oznacuje</a:t>
            </a:r>
            <a:r>
              <a:rPr lang="sk-SK" dirty="0"/>
              <a:t> </a:t>
            </a:r>
            <a:r>
              <a:rPr lang="sk-SK" dirty="0" err="1"/>
              <a:t>vzdialenost</a:t>
            </a:r>
            <a:r>
              <a:rPr lang="sk-SK" dirty="0"/>
              <a:t>’ k </a:t>
            </a:r>
            <a:r>
              <a:rPr lang="sk-SK" dirty="0" err="1"/>
              <a:t>ciel’u</a:t>
            </a:r>
            <a:r>
              <a:rPr lang="sk-SK" dirty="0"/>
              <a:t> v kroku ˇ k, |</a:t>
            </a:r>
            <a:r>
              <a:rPr lang="el-GR" dirty="0"/>
              <a:t>ω</a:t>
            </a:r>
            <a:r>
              <a:rPr lang="sk-SK" dirty="0"/>
              <a:t>t| je </a:t>
            </a:r>
            <a:r>
              <a:rPr lang="sk-SK" dirty="0" err="1"/>
              <a:t>vel’kost</a:t>
            </a:r>
            <a:r>
              <a:rPr lang="sk-SK" dirty="0"/>
              <a:t>’ uhlovej rýchlosti v kroku k, V nadobúda hodnoty 0 alebo 1 v závislosti od toho, ciˇ sa </a:t>
            </a:r>
            <a:r>
              <a:rPr lang="sk-SK" dirty="0" err="1"/>
              <a:t>dron</a:t>
            </a:r>
            <a:r>
              <a:rPr lang="sk-SK" dirty="0"/>
              <a:t> nachádza v cieli a |</a:t>
            </a:r>
            <a:r>
              <a:rPr lang="sk-SK" dirty="0" err="1"/>
              <a:t>vyk</a:t>
            </a:r>
            <a:r>
              <a:rPr lang="sk-SK" dirty="0"/>
              <a:t> | predstavuje </a:t>
            </a:r>
            <a:r>
              <a:rPr lang="sk-SK" dirty="0" err="1"/>
              <a:t>vel’kost</a:t>
            </a:r>
            <a:r>
              <a:rPr lang="sk-SK" dirty="0"/>
              <a:t>’ rýchlosti </a:t>
            </a:r>
            <a:r>
              <a:rPr lang="sk-SK" dirty="0" err="1"/>
              <a:t>drona</a:t>
            </a:r>
            <a:r>
              <a:rPr lang="sk-SK" dirty="0"/>
              <a:t> v osi y a kroku k. Maximálna možná odmena v kroku k je rovná 1 a dosiahne sa vtedy, </a:t>
            </a:r>
            <a:r>
              <a:rPr lang="sk-SK" dirty="0" err="1"/>
              <a:t>ked</a:t>
            </a:r>
            <a:r>
              <a:rPr lang="sk-SK" dirty="0"/>
              <a:t>’ </a:t>
            </a:r>
            <a:r>
              <a:rPr lang="sk-SK" dirty="0" err="1"/>
              <a:t>dron</a:t>
            </a:r>
            <a:r>
              <a:rPr lang="sk-SK" dirty="0"/>
              <a:t> je v cieli, má nulovú uhlovú </a:t>
            </a:r>
            <a:r>
              <a:rPr lang="sk-SK" dirty="0" err="1"/>
              <a:t>rýchlost</a:t>
            </a:r>
            <a:r>
              <a:rPr lang="sk-SK" dirty="0"/>
              <a:t>’ (</a:t>
            </a:r>
            <a:r>
              <a:rPr lang="sk-SK" dirty="0" err="1"/>
              <a:t>netocí</a:t>
            </a:r>
            <a:r>
              <a:rPr lang="sk-SK" dirty="0"/>
              <a:t> sa) a </a:t>
            </a:r>
            <a:r>
              <a:rPr lang="sk-SK" dirty="0" err="1"/>
              <a:t>zárove</a:t>
            </a:r>
            <a:r>
              <a:rPr lang="sk-SK" dirty="0"/>
              <a:t> ˇ n má minimálnu </a:t>
            </a:r>
            <a:r>
              <a:rPr lang="sk-SK" dirty="0" err="1"/>
              <a:t>rýchlost</a:t>
            </a:r>
            <a:r>
              <a:rPr lang="sk-SK" dirty="0"/>
              <a:t>’ vo vertikálnom smere ˇ (osi y).</a:t>
            </a:r>
          </a:p>
          <a:p>
            <a:r>
              <a:rPr lang="sk-S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915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42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77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262256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 dirty="0"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347425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 dirty="0"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852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 dirty="0"/>
          </a:p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6889116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014455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 dirty="0"/>
          </a:p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 userDrawn="1"/>
        </p:nvSpPr>
        <p:spPr>
          <a:xfrm rot="4073489">
            <a:off x="-2214151" y="3333524"/>
            <a:ext cx="4039961" cy="29677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F952E4E-B887-FF5C-167E-C831C8F0F89A}"/>
              </a:ext>
            </a:extLst>
          </p:cNvPr>
          <p:cNvSpPr txBox="1">
            <a:spLocks/>
          </p:cNvSpPr>
          <p:nvPr userDrawn="1"/>
        </p:nvSpPr>
        <p:spPr>
          <a:xfrm>
            <a:off x="651375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C5FF11C-9189-412D-8F00-1F828E5A5030}" type="slidenum">
              <a:rPr lang="sk-SK" smtClean="0"/>
              <a:pPr/>
              <a:t>‹#›</a:t>
            </a:fld>
            <a:r>
              <a:rPr lang="en-US" dirty="0"/>
              <a:t>/</a:t>
            </a:r>
            <a:r>
              <a:rPr lang="sk-SK" dirty="0"/>
              <a:t>2</a:t>
            </a:r>
            <a:r>
              <a:rPr lang="en-US" dirty="0"/>
              <a:t>7</a:t>
            </a:r>
            <a:endParaRPr lang="sk-SK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62" r:id="rId8"/>
    <p:sldLayoutId id="2147483666" r:id="rId9"/>
    <p:sldLayoutId id="2147483667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/>
          <p:nvPr/>
        </p:nvSpPr>
        <p:spPr>
          <a:xfrm>
            <a:off x="457200" y="1775460"/>
            <a:ext cx="4503420" cy="394335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392340" y="1598295"/>
            <a:ext cx="5193120" cy="17293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N</a:t>
            </a:r>
            <a:r>
              <a:rPr lang="sk-SK" sz="4000" dirty="0" err="1">
                <a:solidFill>
                  <a:schemeClr val="tx1"/>
                </a:solidFill>
              </a:rPr>
              <a:t>ávrh</a:t>
            </a:r>
            <a:r>
              <a:rPr lang="sk-SK" sz="4000" dirty="0">
                <a:solidFill>
                  <a:schemeClr val="tx1"/>
                </a:solidFill>
              </a:rPr>
              <a:t> riadenia </a:t>
            </a:r>
            <a:r>
              <a:rPr lang="sk-SK" sz="3600" dirty="0" err="1">
                <a:solidFill>
                  <a:schemeClr val="tx1"/>
                </a:solidFill>
              </a:rPr>
              <a:t>dronov</a:t>
            </a:r>
            <a:r>
              <a:rPr lang="en" sz="3600" dirty="0">
                <a:solidFill>
                  <a:schemeClr val="tx1"/>
                </a:solidFill>
              </a:rPr>
              <a:t> </a:t>
            </a:r>
            <a:r>
              <a:rPr lang="sk-SK" sz="3600" dirty="0">
                <a:solidFill>
                  <a:schemeClr val="tx1"/>
                </a:solidFill>
              </a:rPr>
              <a:t>pomocou </a:t>
            </a:r>
            <a:r>
              <a:rPr lang="sk-SK" sz="3600" dirty="0" err="1">
                <a:solidFill>
                  <a:schemeClr val="tx1"/>
                </a:solidFill>
              </a:rPr>
              <a:t>neuro</a:t>
            </a:r>
            <a:r>
              <a:rPr lang="sk-SK" sz="3600" dirty="0">
                <a:solidFill>
                  <a:schemeClr val="tx1"/>
                </a:solidFill>
              </a:rPr>
              <a:t>-evolúcie</a:t>
            </a:r>
            <a:endParaRPr sz="3600" b="0" dirty="0">
              <a:solidFill>
                <a:schemeClr val="tx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518160" y="4340119"/>
            <a:ext cx="4892040" cy="418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Bc. Ale</a:t>
            </a:r>
            <a:r>
              <a:rPr lang="sk-SK" dirty="0"/>
              <a:t>š Melichar</a:t>
            </a:r>
            <a:endParaRPr lang="en-US" dirty="0"/>
          </a:p>
          <a:p>
            <a:pPr marL="0" indent="0"/>
            <a:r>
              <a:rPr lang="en-US" dirty="0" err="1"/>
              <a:t>Vedúci</a:t>
            </a:r>
            <a:r>
              <a:rPr lang="en-US" dirty="0"/>
              <a:t> </a:t>
            </a:r>
            <a:r>
              <a:rPr lang="en-US" dirty="0" err="1"/>
              <a:t>práce</a:t>
            </a:r>
            <a:r>
              <a:rPr lang="en-US" dirty="0"/>
              <a:t>: prof. Ing. Ivan </a:t>
            </a:r>
            <a:r>
              <a:rPr lang="en-US" dirty="0" err="1"/>
              <a:t>Sekaj</a:t>
            </a:r>
            <a:r>
              <a:rPr lang="en-US" dirty="0"/>
              <a:t>, PhD.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" name="Google Shape;11;p2">
            <a:extLst>
              <a:ext uri="{FF2B5EF4-FFF2-40B4-BE49-F238E27FC236}">
                <a16:creationId xmlns:a16="http://schemas.microsoft.com/office/drawing/2014/main" id="{FD186E55-7665-6E2E-E2CB-DA3058202053}"/>
              </a:ext>
            </a:extLst>
          </p:cNvPr>
          <p:cNvSpPr/>
          <p:nvPr/>
        </p:nvSpPr>
        <p:spPr>
          <a:xfrm rot="20386831">
            <a:off x="5645512" y="1591072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Picture 369">
            <a:extLst>
              <a:ext uri="{FF2B5EF4-FFF2-40B4-BE49-F238E27FC236}">
                <a16:creationId xmlns:a16="http://schemas.microsoft.com/office/drawing/2014/main" id="{2B3782A8-81ED-2CF9-5D48-D936CB255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91" y="1367147"/>
            <a:ext cx="3782909" cy="2191610"/>
          </a:xfrm>
          <a:prstGeom prst="rect">
            <a:avLst/>
          </a:prstGeom>
        </p:spPr>
      </p:pic>
      <p:sp>
        <p:nvSpPr>
          <p:cNvPr id="372" name="Rectangle 371">
            <a:extLst>
              <a:ext uri="{FF2B5EF4-FFF2-40B4-BE49-F238E27FC236}">
                <a16:creationId xmlns:a16="http://schemas.microsoft.com/office/drawing/2014/main" id="{9B5529B7-5173-29AF-419D-DE4F9AA0FA63}"/>
              </a:ext>
            </a:extLst>
          </p:cNvPr>
          <p:cNvSpPr/>
          <p:nvPr/>
        </p:nvSpPr>
        <p:spPr>
          <a:xfrm>
            <a:off x="8031480" y="4606949"/>
            <a:ext cx="656420" cy="475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;p5">
            <a:extLst>
              <a:ext uri="{FF2B5EF4-FFF2-40B4-BE49-F238E27FC236}">
                <a16:creationId xmlns:a16="http://schemas.microsoft.com/office/drawing/2014/main" id="{B5653F48-C0FC-5364-ACC3-0F86F78E110F}"/>
              </a:ext>
            </a:extLst>
          </p:cNvPr>
          <p:cNvSpPr/>
          <p:nvPr/>
        </p:nvSpPr>
        <p:spPr>
          <a:xfrm>
            <a:off x="720000" y="727800"/>
            <a:ext cx="1291679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19959F-853B-FB45-F2E4-4595F32A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5566500" cy="519180"/>
          </a:xfrm>
        </p:spPr>
        <p:txBody>
          <a:bodyPr/>
          <a:lstStyle/>
          <a:p>
            <a:r>
              <a:rPr lang="sk-SK" dirty="0"/>
              <a:t>NEAT</a:t>
            </a:r>
          </a:p>
        </p:txBody>
      </p:sp>
      <p:pic>
        <p:nvPicPr>
          <p:cNvPr id="12" name="Picture 2" descr="Fig 1: Illustration of the typical generational neuroevolution process">
            <a:extLst>
              <a:ext uri="{FF2B5EF4-FFF2-40B4-BE49-F238E27FC236}">
                <a16:creationId xmlns:a16="http://schemas.microsoft.com/office/drawing/2014/main" id="{F449455E-D19C-2177-822D-BCA8A425A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99" y="1180792"/>
            <a:ext cx="6738202" cy="278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589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;p5">
            <a:extLst>
              <a:ext uri="{FF2B5EF4-FFF2-40B4-BE49-F238E27FC236}">
                <a16:creationId xmlns:a16="http://schemas.microsoft.com/office/drawing/2014/main" id="{B5653F48-C0FC-5364-ACC3-0F86F78E110F}"/>
              </a:ext>
            </a:extLst>
          </p:cNvPr>
          <p:cNvSpPr/>
          <p:nvPr/>
        </p:nvSpPr>
        <p:spPr>
          <a:xfrm>
            <a:off x="720000" y="727800"/>
            <a:ext cx="528075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19959F-853B-FB45-F2E4-4595F32A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5566500" cy="519180"/>
          </a:xfrm>
        </p:spPr>
        <p:txBody>
          <a:bodyPr/>
          <a:lstStyle/>
          <a:p>
            <a:r>
              <a:rPr lang="sk-SK" dirty="0" err="1"/>
              <a:t>Neuroevolúcia</a:t>
            </a:r>
            <a:r>
              <a:rPr lang="sk-SK" dirty="0"/>
              <a:t>  </a:t>
            </a:r>
            <a:r>
              <a:rPr lang="sk-SK" dirty="0" err="1"/>
              <a:t>vs</a:t>
            </a:r>
            <a:r>
              <a:rPr lang="sk-SK" dirty="0"/>
              <a:t> NEAT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7414E48-094D-14D6-6933-C6ABF65AE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000200"/>
            <a:ext cx="8362950" cy="366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4;p41">
            <a:extLst>
              <a:ext uri="{FF2B5EF4-FFF2-40B4-BE49-F238E27FC236}">
                <a16:creationId xmlns:a16="http://schemas.microsoft.com/office/drawing/2014/main" id="{4BCB0CA4-D16E-2A7C-A913-9D093EF87642}"/>
              </a:ext>
            </a:extLst>
          </p:cNvPr>
          <p:cNvSpPr/>
          <p:nvPr/>
        </p:nvSpPr>
        <p:spPr>
          <a:xfrm>
            <a:off x="4883783" y="3005214"/>
            <a:ext cx="2911442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1"/>
          <p:cNvSpPr/>
          <p:nvPr/>
        </p:nvSpPr>
        <p:spPr>
          <a:xfrm>
            <a:off x="5706148" y="2246000"/>
            <a:ext cx="2089077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 flipH="1">
            <a:off x="4883783" y="1807315"/>
            <a:ext cx="3009460" cy="16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5000" dirty="0"/>
              <a:t>Návrh riešenia</a:t>
            </a:r>
            <a:endParaRPr sz="5000" dirty="0"/>
          </a:p>
        </p:txBody>
      </p:sp>
      <p:grpSp>
        <p:nvGrpSpPr>
          <p:cNvPr id="826" name="Google Shape;826;p41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827" name="Google Shape;827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99;p30">
            <a:extLst>
              <a:ext uri="{FF2B5EF4-FFF2-40B4-BE49-F238E27FC236}">
                <a16:creationId xmlns:a16="http://schemas.microsoft.com/office/drawing/2014/main" id="{903EF8A7-135A-BAE8-C27E-CC24D0438241}"/>
              </a:ext>
            </a:extLst>
          </p:cNvPr>
          <p:cNvSpPr txBox="1">
            <a:spLocks/>
          </p:cNvSpPr>
          <p:nvPr/>
        </p:nvSpPr>
        <p:spPr>
          <a:xfrm>
            <a:off x="99871" y="-26202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800"/>
            </a:pPr>
            <a:r>
              <a:rPr lang="sk-SK" sz="4800" dirty="0">
                <a:solidFill>
                  <a:schemeClr val="lt2"/>
                </a:solidFill>
                <a:latin typeface="Poppins Black"/>
                <a:cs typeface="Poppins Black"/>
                <a:sym typeface="Poppins Black"/>
              </a:rPr>
              <a:t>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;p5">
            <a:extLst>
              <a:ext uri="{FF2B5EF4-FFF2-40B4-BE49-F238E27FC236}">
                <a16:creationId xmlns:a16="http://schemas.microsoft.com/office/drawing/2014/main" id="{C4FADE01-699A-A7DA-F12D-524DF23C62DF}"/>
              </a:ext>
            </a:extLst>
          </p:cNvPr>
          <p:cNvSpPr/>
          <p:nvPr/>
        </p:nvSpPr>
        <p:spPr>
          <a:xfrm>
            <a:off x="1003300" y="642565"/>
            <a:ext cx="2694642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DA3ECC-8A9A-59C0-4ABF-8886199E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54935" y="360865"/>
            <a:ext cx="3261300" cy="1108200"/>
          </a:xfrm>
        </p:spPr>
        <p:txBody>
          <a:bodyPr/>
          <a:lstStyle/>
          <a:p>
            <a:r>
              <a:rPr lang="sk-SK" dirty="0"/>
              <a:t>Technológie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42BF8EB-020F-9702-80C7-F5E46B5B0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00" y="1842879"/>
            <a:ext cx="1877669" cy="68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A50931-68F3-E50D-E202-35C608F8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9400" y="1961674"/>
            <a:ext cx="1534789" cy="4457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BFF1FD-AA3A-ACAB-8BDF-844FD66B3688}"/>
              </a:ext>
            </a:extLst>
          </p:cNvPr>
          <p:cNvGrpSpPr/>
          <p:nvPr/>
        </p:nvGrpSpPr>
        <p:grpSpPr>
          <a:xfrm>
            <a:off x="1872212" y="2812060"/>
            <a:ext cx="1949171" cy="1365878"/>
            <a:chOff x="1348135" y="2365049"/>
            <a:chExt cx="2806421" cy="1781220"/>
          </a:xfrm>
        </p:grpSpPr>
        <p:pic>
          <p:nvPicPr>
            <p:cNvPr id="9" name="Picture 34">
              <a:extLst>
                <a:ext uri="{FF2B5EF4-FFF2-40B4-BE49-F238E27FC236}">
                  <a16:creationId xmlns:a16="http://schemas.microsoft.com/office/drawing/2014/main" id="{8CA3ECF9-E7DE-E25A-9C12-9EEE419D1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135" y="2365049"/>
              <a:ext cx="2628690" cy="120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1AADF15-EED6-19F9-1C73-AB38EE431102}"/>
                </a:ext>
              </a:extLst>
            </p:cNvPr>
            <p:cNvSpPr txBox="1">
              <a:spLocks/>
            </p:cNvSpPr>
            <p:nvPr/>
          </p:nvSpPr>
          <p:spPr>
            <a:xfrm>
              <a:off x="1348135" y="3370787"/>
              <a:ext cx="2806421" cy="775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sso One"/>
                <a:buNone/>
                <a:defRPr sz="3500" b="0" i="0" u="none" strike="noStrike" cap="none">
                  <a:solidFill>
                    <a:schemeClr val="dk1"/>
                  </a:solidFill>
                  <a:latin typeface="Russo One"/>
                  <a:ea typeface="Russo One"/>
                  <a:cs typeface="Russo One"/>
                  <a:sym typeface="Russo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algn="ctr"/>
              <a:r>
                <a:rPr lang="en-US" sz="2400" dirty="0" err="1">
                  <a:latin typeface="Poppins Black" panose="00000A00000000000000" pitchFamily="2" charset="0"/>
                  <a:cs typeface="Poppins Black" panose="00000A00000000000000" pitchFamily="2" charset="0"/>
                </a:rPr>
                <a:t>mlagents</a:t>
              </a:r>
              <a:endParaRPr lang="sk-SK" sz="2400" dirty="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A121F5DC-3AEF-CAA2-26B9-7050169FC8B0}"/>
              </a:ext>
            </a:extLst>
          </p:cNvPr>
          <p:cNvSpPr txBox="1">
            <a:spLocks/>
          </p:cNvSpPr>
          <p:nvPr/>
        </p:nvSpPr>
        <p:spPr>
          <a:xfrm>
            <a:off x="4770716" y="3611582"/>
            <a:ext cx="2806421" cy="77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NEAT</a:t>
            </a:r>
            <a:endParaRPr lang="sk-SK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12" name="Picture 28" descr="Training your first AI with Unity ML-Agents — LCG - Machine Learning">
            <a:extLst>
              <a:ext uri="{FF2B5EF4-FFF2-40B4-BE49-F238E27FC236}">
                <a16:creationId xmlns:a16="http://schemas.microsoft.com/office/drawing/2014/main" id="{FB3EDF01-C578-541B-23A6-A7168FA25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13" y="2812060"/>
            <a:ext cx="801592" cy="80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2D156A-C2F2-B08B-F3C8-BD6917DCEE93}"/>
              </a:ext>
            </a:extLst>
          </p:cNvPr>
          <p:cNvSpPr/>
          <p:nvPr/>
        </p:nvSpPr>
        <p:spPr>
          <a:xfrm>
            <a:off x="1566863" y="1590675"/>
            <a:ext cx="2525255" cy="28336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29ECD1-DD3D-6350-9906-AE8E36A58E99}"/>
              </a:ext>
            </a:extLst>
          </p:cNvPr>
          <p:cNvSpPr/>
          <p:nvPr/>
        </p:nvSpPr>
        <p:spPr>
          <a:xfrm>
            <a:off x="4899482" y="1616137"/>
            <a:ext cx="2525255" cy="28336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0950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7;p5">
            <a:extLst>
              <a:ext uri="{FF2B5EF4-FFF2-40B4-BE49-F238E27FC236}">
                <a16:creationId xmlns:a16="http://schemas.microsoft.com/office/drawing/2014/main" id="{6E775F96-0E9C-3259-774D-5A2BB75CD176}"/>
              </a:ext>
            </a:extLst>
          </p:cNvPr>
          <p:cNvSpPr/>
          <p:nvPr/>
        </p:nvSpPr>
        <p:spPr>
          <a:xfrm>
            <a:off x="389800" y="744750"/>
            <a:ext cx="850655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49FBC-62AE-944F-D673-4C5BEED9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75" y="470187"/>
            <a:ext cx="8678000" cy="612600"/>
          </a:xfrm>
        </p:spPr>
        <p:txBody>
          <a:bodyPr/>
          <a:lstStyle/>
          <a:p>
            <a:r>
              <a:rPr lang="sk-SK" dirty="0"/>
              <a:t>Prepojenie technológií a logika operácií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B5B24-03DA-9EDC-35C0-5CC62824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082787"/>
            <a:ext cx="36290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813B61-C654-6D98-ACCC-242FE3B71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89" y="1223212"/>
            <a:ext cx="3164770" cy="360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1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7;p5">
            <a:extLst>
              <a:ext uri="{FF2B5EF4-FFF2-40B4-BE49-F238E27FC236}">
                <a16:creationId xmlns:a16="http://schemas.microsoft.com/office/drawing/2014/main" id="{CC6D13B6-7299-15E9-F965-C55B2F36434B}"/>
              </a:ext>
            </a:extLst>
          </p:cNvPr>
          <p:cNvSpPr/>
          <p:nvPr/>
        </p:nvSpPr>
        <p:spPr>
          <a:xfrm>
            <a:off x="720000" y="727800"/>
            <a:ext cx="48807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D8E00E-C39D-B714-B418-37447F2F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25700"/>
            <a:ext cx="7704000" cy="612600"/>
          </a:xfrm>
        </p:spPr>
        <p:txBody>
          <a:bodyPr/>
          <a:lstStyle/>
          <a:p>
            <a:r>
              <a:rPr lang="sk-SK" dirty="0"/>
              <a:t>Fyzika </a:t>
            </a:r>
            <a:r>
              <a:rPr lang="sk-SK" dirty="0" err="1"/>
              <a:t>kvadrokoptéry</a:t>
            </a:r>
            <a:endParaRPr lang="sk-SK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D4F6C9-8ECA-CBE0-E332-054346A59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30" y="1337330"/>
            <a:ext cx="6705600" cy="14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835A85-F5D5-1EB5-D2A9-F1A8490B1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553" y="3259423"/>
            <a:ext cx="3010486" cy="6020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B15F67-4691-0D22-FFCE-B431FAEF7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507" y="3326405"/>
            <a:ext cx="1974211" cy="535115"/>
          </a:xfrm>
          <a:prstGeom prst="rect">
            <a:avLst/>
          </a:prstGeom>
        </p:spPr>
      </p:pic>
      <p:sp>
        <p:nvSpPr>
          <p:cNvPr id="24" name="Subtitle 4">
            <a:extLst>
              <a:ext uri="{FF2B5EF4-FFF2-40B4-BE49-F238E27FC236}">
                <a16:creationId xmlns:a16="http://schemas.microsoft.com/office/drawing/2014/main" id="{9D6441F4-A56B-C57F-D47C-DC3AAA3ECDCF}"/>
              </a:ext>
            </a:extLst>
          </p:cNvPr>
          <p:cNvSpPr txBox="1">
            <a:spLocks/>
          </p:cNvSpPr>
          <p:nvPr/>
        </p:nvSpPr>
        <p:spPr>
          <a:xfrm>
            <a:off x="1677218" y="2989275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sk-SK" dirty="0"/>
              <a:t>Pridanie sily:</a:t>
            </a:r>
          </a:p>
        </p:txBody>
      </p:sp>
      <p:sp>
        <p:nvSpPr>
          <p:cNvPr id="25" name="Subtitle 4">
            <a:extLst>
              <a:ext uri="{FF2B5EF4-FFF2-40B4-BE49-F238E27FC236}">
                <a16:creationId xmlns:a16="http://schemas.microsoft.com/office/drawing/2014/main" id="{61A7DB95-02AD-808D-AA19-23675558DE57}"/>
              </a:ext>
            </a:extLst>
          </p:cNvPr>
          <p:cNvSpPr txBox="1">
            <a:spLocks/>
          </p:cNvSpPr>
          <p:nvPr/>
        </p:nvSpPr>
        <p:spPr>
          <a:xfrm>
            <a:off x="4572000" y="2955005"/>
            <a:ext cx="4160294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sk-SK" dirty="0"/>
              <a:t>Pridanie krútiaceho momentu:</a:t>
            </a:r>
          </a:p>
        </p:txBody>
      </p:sp>
    </p:spTree>
    <p:extLst>
      <p:ext uri="{BB962C8B-B14F-4D97-AF65-F5344CB8AC3E}">
        <p14:creationId xmlns:p14="http://schemas.microsoft.com/office/powerpoint/2010/main" val="3079737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7;p5">
            <a:extLst>
              <a:ext uri="{FF2B5EF4-FFF2-40B4-BE49-F238E27FC236}">
                <a16:creationId xmlns:a16="http://schemas.microsoft.com/office/drawing/2014/main" id="{389B2AC1-D0A4-5973-9078-35D24F3E49BA}"/>
              </a:ext>
            </a:extLst>
          </p:cNvPr>
          <p:cNvSpPr/>
          <p:nvPr/>
        </p:nvSpPr>
        <p:spPr>
          <a:xfrm>
            <a:off x="764102" y="609570"/>
            <a:ext cx="460164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657F351-06D9-CECD-D6DB-7C6DEF548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102" y="972680"/>
            <a:ext cx="7704000" cy="926230"/>
          </a:xfrm>
        </p:spPr>
        <p:txBody>
          <a:bodyPr/>
          <a:lstStyle/>
          <a:p>
            <a:pPr marL="114300" indent="0"/>
            <a:r>
              <a:rPr lang="sk-SK" dirty="0">
                <a:solidFill>
                  <a:srgbClr val="00B050"/>
                </a:solidFill>
              </a:rPr>
              <a:t>1. Udržovanie statickej pozície aj napriek vplyvu vetra 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966B4B2-15BE-CDF6-25DC-242AAEF559AF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sk-SK" dirty="0"/>
              <a:t>Návrh experimentov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2ED416-9D73-BF34-F62E-35F17A5BA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8541" r="3245" b="9315"/>
          <a:stretch/>
        </p:blipFill>
        <p:spPr bwMode="auto">
          <a:xfrm>
            <a:off x="4847203" y="1792417"/>
            <a:ext cx="3620899" cy="155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00;p30">
            <a:extLst>
              <a:ext uri="{FF2B5EF4-FFF2-40B4-BE49-F238E27FC236}">
                <a16:creationId xmlns:a16="http://schemas.microsoft.com/office/drawing/2014/main" id="{DB21FD45-C7E3-7912-2499-553EE319B94A}"/>
              </a:ext>
            </a:extLst>
          </p:cNvPr>
          <p:cNvSpPr txBox="1">
            <a:spLocks/>
          </p:cNvSpPr>
          <p:nvPr/>
        </p:nvSpPr>
        <p:spPr>
          <a:xfrm>
            <a:off x="881925" y="1854848"/>
            <a:ext cx="3128100" cy="2164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sk-S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DABC47-2A7C-542E-C476-0C6517F0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57" y="1966828"/>
            <a:ext cx="3277057" cy="12098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A05A9D-A6D6-1458-FF25-573358A94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886" y="3884255"/>
            <a:ext cx="5328227" cy="6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7;p5">
            <a:extLst>
              <a:ext uri="{FF2B5EF4-FFF2-40B4-BE49-F238E27FC236}">
                <a16:creationId xmlns:a16="http://schemas.microsoft.com/office/drawing/2014/main" id="{389B2AC1-D0A4-5973-9078-35D24F3E49BA}"/>
              </a:ext>
            </a:extLst>
          </p:cNvPr>
          <p:cNvSpPr/>
          <p:nvPr/>
        </p:nvSpPr>
        <p:spPr>
          <a:xfrm>
            <a:off x="764102" y="609570"/>
            <a:ext cx="460164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657F351-06D9-CECD-D6DB-7C6DEF548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102" y="972680"/>
            <a:ext cx="7704000" cy="926230"/>
          </a:xfrm>
        </p:spPr>
        <p:txBody>
          <a:bodyPr/>
          <a:lstStyle/>
          <a:p>
            <a:pPr marL="114300" indent="0"/>
            <a:r>
              <a:rPr lang="sk-SK" dirty="0">
                <a:solidFill>
                  <a:srgbClr val="FFC000"/>
                </a:solidFill>
              </a:rPr>
              <a:t>2. Dosahovanie cieľa v bezprekážkovom prostredí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966B4B2-15BE-CDF6-25DC-242AAEF559AF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sk-SK" dirty="0"/>
              <a:t>Návrh experimentov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71F96B-9509-95C3-4100-2D714E4F1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73" t="22758" r="18202" b="18288"/>
          <a:stretch/>
        </p:blipFill>
        <p:spPr>
          <a:xfrm>
            <a:off x="5365750" y="1435795"/>
            <a:ext cx="3184794" cy="2442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8F224A-0C96-B2E7-8ABE-1882A8A2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00" y="1898910"/>
            <a:ext cx="3699600" cy="1889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B2832-65D0-1D1F-C554-F8F14EDBA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879" y="3893027"/>
            <a:ext cx="4892445" cy="6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32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7;p5">
            <a:extLst>
              <a:ext uri="{FF2B5EF4-FFF2-40B4-BE49-F238E27FC236}">
                <a16:creationId xmlns:a16="http://schemas.microsoft.com/office/drawing/2014/main" id="{389B2AC1-D0A4-5973-9078-35D24F3E49BA}"/>
              </a:ext>
            </a:extLst>
          </p:cNvPr>
          <p:cNvSpPr/>
          <p:nvPr/>
        </p:nvSpPr>
        <p:spPr>
          <a:xfrm>
            <a:off x="764102" y="609570"/>
            <a:ext cx="460164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657F351-06D9-CECD-D6DB-7C6DEF548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889699"/>
            <a:ext cx="7704000" cy="926230"/>
          </a:xfrm>
        </p:spPr>
        <p:txBody>
          <a:bodyPr/>
          <a:lstStyle/>
          <a:p>
            <a:pPr marL="114300" indent="0"/>
            <a:r>
              <a:rPr lang="sk-SK" dirty="0">
                <a:solidFill>
                  <a:srgbClr val="FF0000"/>
                </a:solidFill>
              </a:rPr>
              <a:t>3. Dosahovanie cieľa v prostredí lesa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966B4B2-15BE-CDF6-25DC-242AAEF559AF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sk-SK" dirty="0"/>
              <a:t>Návrh experimentov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59D37-DF2C-3DAF-DD30-8C358083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102" y="1229285"/>
            <a:ext cx="4292474" cy="1342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8B9E3D-DDD4-34E7-EA26-3EF5DBD5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02" y="1561959"/>
            <a:ext cx="3362794" cy="2019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0D8A4-5D46-0475-1C70-4C6AA4F05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546" y="3897155"/>
            <a:ext cx="4485112" cy="776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298739-BC82-4182-2A61-9744FD3D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102" y="2571750"/>
            <a:ext cx="4292474" cy="15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0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4;p41">
            <a:extLst>
              <a:ext uri="{FF2B5EF4-FFF2-40B4-BE49-F238E27FC236}">
                <a16:creationId xmlns:a16="http://schemas.microsoft.com/office/drawing/2014/main" id="{4BCB0CA4-D16E-2A7C-A913-9D093EF87642}"/>
              </a:ext>
            </a:extLst>
          </p:cNvPr>
          <p:cNvSpPr/>
          <p:nvPr/>
        </p:nvSpPr>
        <p:spPr>
          <a:xfrm>
            <a:off x="4624546" y="2516234"/>
            <a:ext cx="341591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 flipH="1">
            <a:off x="4461426" y="2067685"/>
            <a:ext cx="3507742" cy="6174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5000" dirty="0"/>
              <a:t>Výsledky</a:t>
            </a:r>
            <a:endParaRPr sz="5000" dirty="0"/>
          </a:p>
        </p:txBody>
      </p:sp>
      <p:sp>
        <p:nvSpPr>
          <p:cNvPr id="3" name="Google Shape;299;p30">
            <a:extLst>
              <a:ext uri="{FF2B5EF4-FFF2-40B4-BE49-F238E27FC236}">
                <a16:creationId xmlns:a16="http://schemas.microsoft.com/office/drawing/2014/main" id="{903EF8A7-135A-BAE8-C27E-CC24D0438241}"/>
              </a:ext>
            </a:extLst>
          </p:cNvPr>
          <p:cNvSpPr txBox="1">
            <a:spLocks/>
          </p:cNvSpPr>
          <p:nvPr/>
        </p:nvSpPr>
        <p:spPr>
          <a:xfrm>
            <a:off x="99871" y="-26202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800"/>
            </a:pPr>
            <a:r>
              <a:rPr lang="sk-SK" sz="4800" dirty="0">
                <a:solidFill>
                  <a:schemeClr val="lt2"/>
                </a:solidFill>
                <a:latin typeface="Poppins Black"/>
                <a:cs typeface="Poppins Black"/>
                <a:sym typeface="Poppins Black"/>
              </a:rPr>
              <a:t>4</a:t>
            </a:r>
          </a:p>
        </p:txBody>
      </p:sp>
      <p:pic>
        <p:nvPicPr>
          <p:cNvPr id="980" name="Picture 979">
            <a:extLst>
              <a:ext uri="{FF2B5EF4-FFF2-40B4-BE49-F238E27FC236}">
                <a16:creationId xmlns:a16="http://schemas.microsoft.com/office/drawing/2014/main" id="{84704A71-8E39-23A1-60BD-B2A87121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35" y="1348374"/>
            <a:ext cx="4028488" cy="24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>
            <a:off x="996225" y="1174327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996225" y="2279446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5113586" y="1174327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5113586" y="2323896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4"/>
          </p:nvPr>
        </p:nvSpPr>
        <p:spPr>
          <a:xfrm>
            <a:off x="2057346" y="2580796"/>
            <a:ext cx="2812125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Stru</a:t>
            </a:r>
            <a:r>
              <a:rPr lang="sk-SK" dirty="0" err="1"/>
              <a:t>čná</a:t>
            </a:r>
            <a:r>
              <a:rPr lang="sk-SK" dirty="0"/>
              <a:t> teória</a:t>
            </a:r>
            <a:endParaRPr dirty="0"/>
          </a:p>
        </p:txBody>
      </p:sp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212226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Obsah </a:t>
            </a:r>
            <a:endParaRPr dirty="0"/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2057346" y="1475674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Cie</a:t>
            </a:r>
            <a:r>
              <a:rPr lang="sk-SK" dirty="0"/>
              <a:t>ľ práce</a:t>
            </a:r>
            <a:endParaRPr dirty="0"/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1040318" y="1309024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7"/>
          </p:nvPr>
        </p:nvSpPr>
        <p:spPr>
          <a:xfrm>
            <a:off x="5157686" y="1328429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8"/>
          </p:nvPr>
        </p:nvSpPr>
        <p:spPr>
          <a:xfrm>
            <a:off x="6197550" y="1455923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Výsledky</a:t>
            </a: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13"/>
          </p:nvPr>
        </p:nvSpPr>
        <p:spPr>
          <a:xfrm>
            <a:off x="5157686" y="2515064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14"/>
          </p:nvPr>
        </p:nvSpPr>
        <p:spPr>
          <a:xfrm>
            <a:off x="6197550" y="262524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Zhrnutie</a:t>
            </a:r>
            <a:endParaRPr dirty="0"/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 idx="3"/>
          </p:nvPr>
        </p:nvSpPr>
        <p:spPr>
          <a:xfrm>
            <a:off x="1024886" y="2433193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" name="Google Shape;239;p28">
            <a:extLst>
              <a:ext uri="{FF2B5EF4-FFF2-40B4-BE49-F238E27FC236}">
                <a16:creationId xmlns:a16="http://schemas.microsoft.com/office/drawing/2014/main" id="{D597E9DD-E1D9-AB50-E905-0C452C236AD6}"/>
              </a:ext>
            </a:extLst>
          </p:cNvPr>
          <p:cNvSpPr/>
          <p:nvPr/>
        </p:nvSpPr>
        <p:spPr>
          <a:xfrm>
            <a:off x="945961" y="3539273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2;p28">
            <a:extLst>
              <a:ext uri="{FF2B5EF4-FFF2-40B4-BE49-F238E27FC236}">
                <a16:creationId xmlns:a16="http://schemas.microsoft.com/office/drawing/2014/main" id="{86A91F2F-FAAB-A86E-A4E4-51FF37A4A761}"/>
              </a:ext>
            </a:extLst>
          </p:cNvPr>
          <p:cNvSpPr txBox="1">
            <a:spLocks/>
          </p:cNvSpPr>
          <p:nvPr/>
        </p:nvSpPr>
        <p:spPr>
          <a:xfrm>
            <a:off x="2057346" y="3840623"/>
            <a:ext cx="28121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en-US" dirty="0"/>
              <a:t>N</a:t>
            </a:r>
            <a:r>
              <a:rPr lang="sk-SK" dirty="0" err="1"/>
              <a:t>ávrh</a:t>
            </a:r>
            <a:r>
              <a:rPr lang="sk-SK" dirty="0"/>
              <a:t> riešenia</a:t>
            </a:r>
            <a:endParaRPr lang="en-US" dirty="0"/>
          </a:p>
        </p:txBody>
      </p:sp>
      <p:sp>
        <p:nvSpPr>
          <p:cNvPr id="4" name="Google Shape;254;p28">
            <a:extLst>
              <a:ext uri="{FF2B5EF4-FFF2-40B4-BE49-F238E27FC236}">
                <a16:creationId xmlns:a16="http://schemas.microsoft.com/office/drawing/2014/main" id="{14AA89F3-1CA9-B2B5-E934-D7072C520E5D}"/>
              </a:ext>
            </a:extLst>
          </p:cNvPr>
          <p:cNvSpPr txBox="1">
            <a:spLocks/>
          </p:cNvSpPr>
          <p:nvPr/>
        </p:nvSpPr>
        <p:spPr>
          <a:xfrm>
            <a:off x="990061" y="3720036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" dirty="0"/>
              <a:t>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7;p5">
            <a:extLst>
              <a:ext uri="{FF2B5EF4-FFF2-40B4-BE49-F238E27FC236}">
                <a16:creationId xmlns:a16="http://schemas.microsoft.com/office/drawing/2014/main" id="{9EED3881-C8EF-659F-9D62-03CD9DE44BC6}"/>
              </a:ext>
            </a:extLst>
          </p:cNvPr>
          <p:cNvSpPr/>
          <p:nvPr/>
        </p:nvSpPr>
        <p:spPr>
          <a:xfrm>
            <a:off x="764102" y="609570"/>
            <a:ext cx="309923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8BC1CC-BDAB-5909-93BC-7E3E7079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53" y="1362229"/>
            <a:ext cx="3691447" cy="324787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725C77C-D4D4-358E-4437-11B39FCA026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1. Experiment</a:t>
            </a:r>
            <a:endParaRPr lang="sk-SK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25C95F-E2A4-8C22-D62F-081A005C8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60" y="1538068"/>
            <a:ext cx="3486071" cy="2896194"/>
          </a:xfrm>
          <a:prstGeom prst="rect">
            <a:avLst/>
          </a:prstGeom>
        </p:spPr>
      </p:pic>
      <p:sp>
        <p:nvSpPr>
          <p:cNvPr id="27" name="Subtitle 4">
            <a:extLst>
              <a:ext uri="{FF2B5EF4-FFF2-40B4-BE49-F238E27FC236}">
                <a16:creationId xmlns:a16="http://schemas.microsoft.com/office/drawing/2014/main" id="{859942C7-34D2-9BAC-5779-F5CCDAF42576}"/>
              </a:ext>
            </a:extLst>
          </p:cNvPr>
          <p:cNvSpPr txBox="1">
            <a:spLocks/>
          </p:cNvSpPr>
          <p:nvPr/>
        </p:nvSpPr>
        <p:spPr>
          <a:xfrm>
            <a:off x="800918" y="931967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dirty="0"/>
              <a:t>PPO</a:t>
            </a:r>
            <a:endParaRPr lang="sk-SK" dirty="0"/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D077EF6D-4754-4289-FC22-81B29E6E6900}"/>
              </a:ext>
            </a:extLst>
          </p:cNvPr>
          <p:cNvSpPr txBox="1">
            <a:spLocks/>
          </p:cNvSpPr>
          <p:nvPr/>
        </p:nvSpPr>
        <p:spPr>
          <a:xfrm>
            <a:off x="5060498" y="901169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dirty="0"/>
              <a:t>NEAT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2322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;p5">
            <a:extLst>
              <a:ext uri="{FF2B5EF4-FFF2-40B4-BE49-F238E27FC236}">
                <a16:creationId xmlns:a16="http://schemas.microsoft.com/office/drawing/2014/main" id="{74DCCE03-2F43-AC74-1A71-1E36F3A5438C}"/>
              </a:ext>
            </a:extLst>
          </p:cNvPr>
          <p:cNvSpPr/>
          <p:nvPr/>
        </p:nvSpPr>
        <p:spPr>
          <a:xfrm>
            <a:off x="764102" y="609570"/>
            <a:ext cx="309923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725C77C-D4D4-358E-4437-11B39FCA026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1. Experiment</a:t>
            </a:r>
            <a:endParaRPr lang="sk-SK" dirty="0"/>
          </a:p>
        </p:txBody>
      </p:sp>
      <p:sp>
        <p:nvSpPr>
          <p:cNvPr id="27" name="Subtitle 4">
            <a:extLst>
              <a:ext uri="{FF2B5EF4-FFF2-40B4-BE49-F238E27FC236}">
                <a16:creationId xmlns:a16="http://schemas.microsoft.com/office/drawing/2014/main" id="{859942C7-34D2-9BAC-5779-F5CCDAF42576}"/>
              </a:ext>
            </a:extLst>
          </p:cNvPr>
          <p:cNvSpPr txBox="1">
            <a:spLocks/>
          </p:cNvSpPr>
          <p:nvPr/>
        </p:nvSpPr>
        <p:spPr>
          <a:xfrm>
            <a:off x="1258085" y="1215569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dirty="0" err="1"/>
              <a:t>Trajekt</a:t>
            </a:r>
            <a:r>
              <a:rPr lang="sk-SK" dirty="0" err="1"/>
              <a:t>órie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CD60F-973C-4064-F84B-AC03418A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20" y="1638300"/>
            <a:ext cx="3350831" cy="2392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FBB1FA-DC19-0DC4-2B2E-A7B52F28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10" y="1318034"/>
            <a:ext cx="3813470" cy="303276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E384897C-55D6-9957-EE71-2158320E20B9}"/>
              </a:ext>
            </a:extLst>
          </p:cNvPr>
          <p:cNvSpPr txBox="1">
            <a:spLocks/>
          </p:cNvSpPr>
          <p:nvPr/>
        </p:nvSpPr>
        <p:spPr>
          <a:xfrm>
            <a:off x="4854725" y="814755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sk-SK" dirty="0"/>
              <a:t>Rýchlosti</a:t>
            </a:r>
          </a:p>
        </p:txBody>
      </p:sp>
    </p:spTree>
    <p:extLst>
      <p:ext uri="{BB962C8B-B14F-4D97-AF65-F5344CB8AC3E}">
        <p14:creationId xmlns:p14="http://schemas.microsoft.com/office/powerpoint/2010/main" val="387614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;p5">
            <a:extLst>
              <a:ext uri="{FF2B5EF4-FFF2-40B4-BE49-F238E27FC236}">
                <a16:creationId xmlns:a16="http://schemas.microsoft.com/office/drawing/2014/main" id="{EFA292E5-96ED-D5A3-13BB-7437CE743248}"/>
              </a:ext>
            </a:extLst>
          </p:cNvPr>
          <p:cNvSpPr/>
          <p:nvPr/>
        </p:nvSpPr>
        <p:spPr>
          <a:xfrm>
            <a:off x="764102" y="609570"/>
            <a:ext cx="309923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8BC1CC-BDAB-5909-93BC-7E3E7079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53" y="1362229"/>
            <a:ext cx="3691447" cy="324787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725C77C-D4D4-358E-4437-11B39FCA026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2. Experiment</a:t>
            </a:r>
            <a:endParaRPr lang="sk-SK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25C95F-E2A4-8C22-D62F-081A005C8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60" y="1538068"/>
            <a:ext cx="3486071" cy="2896194"/>
          </a:xfrm>
          <a:prstGeom prst="rect">
            <a:avLst/>
          </a:prstGeom>
        </p:spPr>
      </p:pic>
      <p:sp>
        <p:nvSpPr>
          <p:cNvPr id="27" name="Subtitle 4">
            <a:extLst>
              <a:ext uri="{FF2B5EF4-FFF2-40B4-BE49-F238E27FC236}">
                <a16:creationId xmlns:a16="http://schemas.microsoft.com/office/drawing/2014/main" id="{859942C7-34D2-9BAC-5779-F5CCDAF42576}"/>
              </a:ext>
            </a:extLst>
          </p:cNvPr>
          <p:cNvSpPr txBox="1">
            <a:spLocks/>
          </p:cNvSpPr>
          <p:nvPr/>
        </p:nvSpPr>
        <p:spPr>
          <a:xfrm>
            <a:off x="800918" y="931967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dirty="0"/>
              <a:t>PPO</a:t>
            </a:r>
            <a:endParaRPr lang="sk-SK" dirty="0"/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D077EF6D-4754-4289-FC22-81B29E6E6900}"/>
              </a:ext>
            </a:extLst>
          </p:cNvPr>
          <p:cNvSpPr txBox="1">
            <a:spLocks/>
          </p:cNvSpPr>
          <p:nvPr/>
        </p:nvSpPr>
        <p:spPr>
          <a:xfrm>
            <a:off x="5060498" y="901169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dirty="0"/>
              <a:t>NEAT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85960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;p5">
            <a:extLst>
              <a:ext uri="{FF2B5EF4-FFF2-40B4-BE49-F238E27FC236}">
                <a16:creationId xmlns:a16="http://schemas.microsoft.com/office/drawing/2014/main" id="{A4F674E7-303E-706F-01E9-A7FAF19CDA3B}"/>
              </a:ext>
            </a:extLst>
          </p:cNvPr>
          <p:cNvSpPr/>
          <p:nvPr/>
        </p:nvSpPr>
        <p:spPr>
          <a:xfrm>
            <a:off x="764102" y="609570"/>
            <a:ext cx="309923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725C77C-D4D4-358E-4437-11B39FCA026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sk-SK" dirty="0"/>
              <a:t>2</a:t>
            </a:r>
            <a:r>
              <a:rPr lang="en-US" dirty="0"/>
              <a:t>. Experiment</a:t>
            </a:r>
            <a:endParaRPr lang="sk-SK" dirty="0"/>
          </a:p>
        </p:txBody>
      </p:sp>
      <p:sp>
        <p:nvSpPr>
          <p:cNvPr id="27" name="Subtitle 4">
            <a:extLst>
              <a:ext uri="{FF2B5EF4-FFF2-40B4-BE49-F238E27FC236}">
                <a16:creationId xmlns:a16="http://schemas.microsoft.com/office/drawing/2014/main" id="{859942C7-34D2-9BAC-5779-F5CCDAF42576}"/>
              </a:ext>
            </a:extLst>
          </p:cNvPr>
          <p:cNvSpPr txBox="1">
            <a:spLocks/>
          </p:cNvSpPr>
          <p:nvPr/>
        </p:nvSpPr>
        <p:spPr>
          <a:xfrm>
            <a:off x="457985" y="1045212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dirty="0" err="1"/>
              <a:t>Trajekt</a:t>
            </a:r>
            <a:r>
              <a:rPr lang="sk-SK" dirty="0" err="1"/>
              <a:t>órie</a:t>
            </a:r>
            <a:endParaRPr lang="sk-SK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384897C-55D6-9957-EE71-2158320E20B9}"/>
              </a:ext>
            </a:extLst>
          </p:cNvPr>
          <p:cNvSpPr txBox="1">
            <a:spLocks/>
          </p:cNvSpPr>
          <p:nvPr/>
        </p:nvSpPr>
        <p:spPr>
          <a:xfrm>
            <a:off x="4351805" y="1029869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sk-SK" dirty="0"/>
              <a:t>Rýchlosti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18468-50CA-9780-FB8F-90875C8A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20" y="1586969"/>
            <a:ext cx="3454746" cy="312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5D529-7F6D-22F7-57A4-3D1BE4AC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786" y="1401269"/>
            <a:ext cx="4155214" cy="33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32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;p5">
            <a:extLst>
              <a:ext uri="{FF2B5EF4-FFF2-40B4-BE49-F238E27FC236}">
                <a16:creationId xmlns:a16="http://schemas.microsoft.com/office/drawing/2014/main" id="{962299BC-2EF0-E882-032A-65B3FBFD20BD}"/>
              </a:ext>
            </a:extLst>
          </p:cNvPr>
          <p:cNvSpPr/>
          <p:nvPr/>
        </p:nvSpPr>
        <p:spPr>
          <a:xfrm>
            <a:off x="764102" y="609570"/>
            <a:ext cx="309923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8BC1CC-BDAB-5909-93BC-7E3E7079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53" y="1362229"/>
            <a:ext cx="3691447" cy="324787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725C77C-D4D4-358E-4437-11B39FCA026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3. Experiment</a:t>
            </a:r>
            <a:endParaRPr lang="sk-SK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25C95F-E2A4-8C22-D62F-081A005C8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60" y="1538068"/>
            <a:ext cx="3486071" cy="2896194"/>
          </a:xfrm>
          <a:prstGeom prst="rect">
            <a:avLst/>
          </a:prstGeom>
        </p:spPr>
      </p:pic>
      <p:sp>
        <p:nvSpPr>
          <p:cNvPr id="27" name="Subtitle 4">
            <a:extLst>
              <a:ext uri="{FF2B5EF4-FFF2-40B4-BE49-F238E27FC236}">
                <a16:creationId xmlns:a16="http://schemas.microsoft.com/office/drawing/2014/main" id="{859942C7-34D2-9BAC-5779-F5CCDAF42576}"/>
              </a:ext>
            </a:extLst>
          </p:cNvPr>
          <p:cNvSpPr txBox="1">
            <a:spLocks/>
          </p:cNvSpPr>
          <p:nvPr/>
        </p:nvSpPr>
        <p:spPr>
          <a:xfrm>
            <a:off x="800918" y="931967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dirty="0"/>
              <a:t>PPO</a:t>
            </a:r>
            <a:endParaRPr lang="sk-SK" dirty="0"/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D077EF6D-4754-4289-FC22-81B29E6E6900}"/>
              </a:ext>
            </a:extLst>
          </p:cNvPr>
          <p:cNvSpPr txBox="1">
            <a:spLocks/>
          </p:cNvSpPr>
          <p:nvPr/>
        </p:nvSpPr>
        <p:spPr>
          <a:xfrm>
            <a:off x="5060498" y="901169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dirty="0"/>
              <a:t>NEAT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96377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;p5">
            <a:extLst>
              <a:ext uri="{FF2B5EF4-FFF2-40B4-BE49-F238E27FC236}">
                <a16:creationId xmlns:a16="http://schemas.microsoft.com/office/drawing/2014/main" id="{A4F674E7-303E-706F-01E9-A7FAF19CDA3B}"/>
              </a:ext>
            </a:extLst>
          </p:cNvPr>
          <p:cNvSpPr/>
          <p:nvPr/>
        </p:nvSpPr>
        <p:spPr>
          <a:xfrm>
            <a:off x="764102" y="609570"/>
            <a:ext cx="309923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725C77C-D4D4-358E-4437-11B39FCA026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sk-SK" dirty="0"/>
              <a:t>3</a:t>
            </a:r>
            <a:r>
              <a:rPr lang="en-US" dirty="0"/>
              <a:t>. Experiment</a:t>
            </a:r>
            <a:endParaRPr lang="sk-SK" dirty="0"/>
          </a:p>
        </p:txBody>
      </p:sp>
      <p:sp>
        <p:nvSpPr>
          <p:cNvPr id="27" name="Subtitle 4">
            <a:extLst>
              <a:ext uri="{FF2B5EF4-FFF2-40B4-BE49-F238E27FC236}">
                <a16:creationId xmlns:a16="http://schemas.microsoft.com/office/drawing/2014/main" id="{859942C7-34D2-9BAC-5779-F5CCDAF42576}"/>
              </a:ext>
            </a:extLst>
          </p:cNvPr>
          <p:cNvSpPr txBox="1">
            <a:spLocks/>
          </p:cNvSpPr>
          <p:nvPr/>
        </p:nvSpPr>
        <p:spPr>
          <a:xfrm>
            <a:off x="457985" y="1045212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dirty="0" err="1"/>
              <a:t>Trajekt</a:t>
            </a:r>
            <a:r>
              <a:rPr lang="sk-SK" dirty="0" err="1"/>
              <a:t>órie</a:t>
            </a:r>
            <a:endParaRPr lang="sk-SK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384897C-55D6-9957-EE71-2158320E20B9}"/>
              </a:ext>
            </a:extLst>
          </p:cNvPr>
          <p:cNvSpPr txBox="1">
            <a:spLocks/>
          </p:cNvSpPr>
          <p:nvPr/>
        </p:nvSpPr>
        <p:spPr>
          <a:xfrm>
            <a:off x="4351805" y="1029869"/>
            <a:ext cx="213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sk-SK" dirty="0"/>
              <a:t>Rýchlosti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6E4BE-56AC-DC2D-2C92-50FDE23A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65" y="1454608"/>
            <a:ext cx="3543911" cy="3018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A6EBB7-6C1D-BE48-B314-84B83C968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434" y="1401269"/>
            <a:ext cx="3691802" cy="31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4;p41">
            <a:extLst>
              <a:ext uri="{FF2B5EF4-FFF2-40B4-BE49-F238E27FC236}">
                <a16:creationId xmlns:a16="http://schemas.microsoft.com/office/drawing/2014/main" id="{4BCB0CA4-D16E-2A7C-A913-9D093EF87642}"/>
              </a:ext>
            </a:extLst>
          </p:cNvPr>
          <p:cNvSpPr/>
          <p:nvPr/>
        </p:nvSpPr>
        <p:spPr>
          <a:xfrm>
            <a:off x="4624546" y="2516234"/>
            <a:ext cx="341591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 flipH="1">
            <a:off x="4461426" y="2067685"/>
            <a:ext cx="3507742" cy="6174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Zhrnutie</a:t>
            </a:r>
            <a:endParaRPr sz="5000" dirty="0"/>
          </a:p>
        </p:txBody>
      </p:sp>
      <p:sp>
        <p:nvSpPr>
          <p:cNvPr id="3" name="Google Shape;299;p30">
            <a:extLst>
              <a:ext uri="{FF2B5EF4-FFF2-40B4-BE49-F238E27FC236}">
                <a16:creationId xmlns:a16="http://schemas.microsoft.com/office/drawing/2014/main" id="{903EF8A7-135A-BAE8-C27E-CC24D0438241}"/>
              </a:ext>
            </a:extLst>
          </p:cNvPr>
          <p:cNvSpPr txBox="1">
            <a:spLocks/>
          </p:cNvSpPr>
          <p:nvPr/>
        </p:nvSpPr>
        <p:spPr>
          <a:xfrm>
            <a:off x="99871" y="-26202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800"/>
            </a:pPr>
            <a:r>
              <a:rPr lang="en-US" sz="4800" dirty="0">
                <a:solidFill>
                  <a:schemeClr val="lt2"/>
                </a:solidFill>
                <a:latin typeface="Poppins Black"/>
                <a:cs typeface="Poppins Black"/>
                <a:sym typeface="Poppins Black"/>
              </a:rPr>
              <a:t>5</a:t>
            </a:r>
            <a:endParaRPr lang="sk-SK" sz="4800" dirty="0">
              <a:solidFill>
                <a:schemeClr val="lt2"/>
              </a:solidFill>
              <a:latin typeface="Poppins Black"/>
              <a:cs typeface="Poppins Black"/>
              <a:sym typeface="Poppins Black"/>
            </a:endParaRPr>
          </a:p>
        </p:txBody>
      </p:sp>
      <p:pic>
        <p:nvPicPr>
          <p:cNvPr id="809" name="Picture 808">
            <a:extLst>
              <a:ext uri="{FF2B5EF4-FFF2-40B4-BE49-F238E27FC236}">
                <a16:creationId xmlns:a16="http://schemas.microsoft.com/office/drawing/2014/main" id="{5AFE831D-F8FE-7DAB-2D63-5544DC829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32" y="1042102"/>
            <a:ext cx="2426418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2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8B49D2-C3E2-C904-8F7A-495ABC204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537329"/>
              </p:ext>
            </p:extLst>
          </p:nvPr>
        </p:nvGraphicFramePr>
        <p:xfrm>
          <a:off x="342900" y="1540271"/>
          <a:ext cx="8458200" cy="2062957"/>
        </p:xfrm>
        <a:graphic>
          <a:graphicData uri="http://schemas.openxmlformats.org/drawingml/2006/table">
            <a:tbl>
              <a:tblPr firstRow="1" bandRow="1">
                <a:tableStyleId>{3C491F3B-6734-48F0-ACC6-6F5ECD86FFAF}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446465843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833256975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510852890"/>
                    </a:ext>
                  </a:extLst>
                </a:gridCol>
              </a:tblGrid>
              <a:tr h="6647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Experiment/</a:t>
                      </a:r>
                      <a:r>
                        <a:rPr lang="en-US" sz="1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Algoritmus</a:t>
                      </a:r>
                      <a:endParaRPr lang="sk-SK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NEAT</a:t>
                      </a:r>
                      <a:endParaRPr lang="sk-SK" sz="18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PPO</a:t>
                      </a:r>
                      <a:endParaRPr lang="sk-SK" sz="18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313704"/>
                  </a:ext>
                </a:extLst>
              </a:tr>
              <a:tr h="4660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1. </a:t>
                      </a:r>
                      <a:endParaRPr lang="sk-SK" sz="18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✅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9320200"/>
                  </a:ext>
                </a:extLst>
              </a:tr>
              <a:tr h="466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2. </a:t>
                      </a:r>
                      <a:endParaRPr lang="sk-SK" sz="18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✅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7273890"/>
                  </a:ext>
                </a:extLst>
              </a:tr>
              <a:tr h="466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3.</a:t>
                      </a:r>
                      <a:endParaRPr lang="sk-SK" sz="18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🏆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5454640"/>
                  </a:ext>
                </a:extLst>
              </a:tr>
            </a:tbl>
          </a:graphicData>
        </a:graphic>
      </p:graphicFrame>
      <p:sp>
        <p:nvSpPr>
          <p:cNvPr id="6" name="Google Shape;824;p41">
            <a:extLst>
              <a:ext uri="{FF2B5EF4-FFF2-40B4-BE49-F238E27FC236}">
                <a16:creationId xmlns:a16="http://schemas.microsoft.com/office/drawing/2014/main" id="{B3DBCF01-10DC-D950-1353-F79992F79E87}"/>
              </a:ext>
            </a:extLst>
          </p:cNvPr>
          <p:cNvSpPr/>
          <p:nvPr/>
        </p:nvSpPr>
        <p:spPr>
          <a:xfrm>
            <a:off x="455754" y="532184"/>
            <a:ext cx="2300064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25;p41">
            <a:extLst>
              <a:ext uri="{FF2B5EF4-FFF2-40B4-BE49-F238E27FC236}">
                <a16:creationId xmlns:a16="http://schemas.microsoft.com/office/drawing/2014/main" id="{FFC8DE63-D7D6-F608-7C05-C0D1B5B4576E}"/>
              </a:ext>
            </a:extLst>
          </p:cNvPr>
          <p:cNvSpPr txBox="1">
            <a:spLocks/>
          </p:cNvSpPr>
          <p:nvPr/>
        </p:nvSpPr>
        <p:spPr>
          <a:xfrm flipH="1">
            <a:off x="-751924" y="219835"/>
            <a:ext cx="3507742" cy="6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5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algn="r"/>
            <a:r>
              <a:rPr lang="en-US" sz="3600" dirty="0" err="1"/>
              <a:t>Zhrnutie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86499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3CB6C56-9681-96DE-BF5B-1C107F9F80E0}"/>
              </a:ext>
            </a:extLst>
          </p:cNvPr>
          <p:cNvGrpSpPr/>
          <p:nvPr/>
        </p:nvGrpSpPr>
        <p:grpSpPr>
          <a:xfrm>
            <a:off x="746760" y="504603"/>
            <a:ext cx="4544079" cy="4069965"/>
            <a:chOff x="746760" y="521527"/>
            <a:chExt cx="4544079" cy="4069965"/>
          </a:xfrm>
        </p:grpSpPr>
        <p:sp>
          <p:nvSpPr>
            <p:cNvPr id="600" name="Google Shape;600;p36"/>
            <p:cNvSpPr/>
            <p:nvPr/>
          </p:nvSpPr>
          <p:spPr>
            <a:xfrm>
              <a:off x="4982628" y="713630"/>
              <a:ext cx="308211" cy="67345"/>
            </a:xfrm>
            <a:custGeom>
              <a:avLst/>
              <a:gdLst/>
              <a:ahLst/>
              <a:cxnLst/>
              <a:rect l="l" t="t" r="r" b="b"/>
              <a:pathLst>
                <a:path w="10842" h="2369" extrusionOk="0">
                  <a:moveTo>
                    <a:pt x="3403" y="0"/>
                  </a:moveTo>
                  <a:lnTo>
                    <a:pt x="0" y="1735"/>
                  </a:lnTo>
                  <a:lnTo>
                    <a:pt x="10841" y="2368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2D36D5-E830-4319-A87C-41122610BF3B}"/>
                </a:ext>
              </a:extLst>
            </p:cNvPr>
            <p:cNvGrpSpPr/>
            <p:nvPr/>
          </p:nvGrpSpPr>
          <p:grpSpPr>
            <a:xfrm>
              <a:off x="746760" y="521527"/>
              <a:ext cx="4280471" cy="4069965"/>
              <a:chOff x="745608" y="536767"/>
              <a:chExt cx="4280471" cy="4069965"/>
            </a:xfrm>
          </p:grpSpPr>
          <p:grpSp>
            <p:nvGrpSpPr>
              <p:cNvPr id="605" name="Google Shape;605;p36"/>
              <p:cNvGrpSpPr/>
              <p:nvPr/>
            </p:nvGrpSpPr>
            <p:grpSpPr>
              <a:xfrm>
                <a:off x="745608" y="536767"/>
                <a:ext cx="4280471" cy="4069965"/>
                <a:chOff x="719995" y="534455"/>
                <a:chExt cx="4280471" cy="4069965"/>
              </a:xfrm>
            </p:grpSpPr>
            <p:sp>
              <p:nvSpPr>
                <p:cNvPr id="606" name="Google Shape;606;p36"/>
                <p:cNvSpPr/>
                <p:nvPr/>
              </p:nvSpPr>
              <p:spPr>
                <a:xfrm>
                  <a:off x="719995" y="4336036"/>
                  <a:ext cx="2227234" cy="26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16" h="9441" extrusionOk="0">
                      <a:moveTo>
                        <a:pt x="80858" y="1"/>
                      </a:moveTo>
                      <a:cubicBezTo>
                        <a:pt x="36193" y="1"/>
                        <a:pt x="0" y="2136"/>
                        <a:pt x="0" y="4738"/>
                      </a:cubicBezTo>
                      <a:cubicBezTo>
                        <a:pt x="0" y="7339"/>
                        <a:pt x="36193" y="9441"/>
                        <a:pt x="80858" y="9441"/>
                      </a:cubicBezTo>
                      <a:cubicBezTo>
                        <a:pt x="125523" y="9441"/>
                        <a:pt x="161716" y="7339"/>
                        <a:pt x="161716" y="4738"/>
                      </a:cubicBezTo>
                      <a:cubicBezTo>
                        <a:pt x="161716" y="2136"/>
                        <a:pt x="125523" y="1"/>
                        <a:pt x="808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6"/>
                <p:cNvSpPr/>
                <p:nvPr/>
              </p:nvSpPr>
              <p:spPr>
                <a:xfrm>
                  <a:off x="2901948" y="817848"/>
                  <a:ext cx="347071" cy="765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9" h="26913" extrusionOk="0">
                      <a:moveTo>
                        <a:pt x="11715" y="0"/>
                      </a:moveTo>
                      <a:cubicBezTo>
                        <a:pt x="11562" y="0"/>
                        <a:pt x="11416" y="100"/>
                        <a:pt x="11342" y="272"/>
                      </a:cubicBezTo>
                      <a:lnTo>
                        <a:pt x="67" y="26324"/>
                      </a:lnTo>
                      <a:cubicBezTo>
                        <a:pt x="0" y="26525"/>
                        <a:pt x="100" y="26791"/>
                        <a:pt x="300" y="26892"/>
                      </a:cubicBezTo>
                      <a:cubicBezTo>
                        <a:pt x="342" y="26905"/>
                        <a:pt x="387" y="26912"/>
                        <a:pt x="432" y="26912"/>
                      </a:cubicBezTo>
                      <a:cubicBezTo>
                        <a:pt x="603" y="26912"/>
                        <a:pt x="781" y="26816"/>
                        <a:pt x="834" y="26658"/>
                      </a:cubicBezTo>
                      <a:lnTo>
                        <a:pt x="12109" y="573"/>
                      </a:lnTo>
                      <a:cubicBezTo>
                        <a:pt x="12209" y="373"/>
                        <a:pt x="12109" y="139"/>
                        <a:pt x="11875" y="39"/>
                      </a:cubicBezTo>
                      <a:cubicBezTo>
                        <a:pt x="11823" y="13"/>
                        <a:pt x="11768" y="0"/>
                        <a:pt x="117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6"/>
                <p:cNvSpPr/>
                <p:nvPr/>
              </p:nvSpPr>
              <p:spPr>
                <a:xfrm>
                  <a:off x="3139005" y="820833"/>
                  <a:ext cx="117605" cy="99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3504" extrusionOk="0">
                      <a:moveTo>
                        <a:pt x="1301" y="1"/>
                      </a:moveTo>
                      <a:lnTo>
                        <a:pt x="0" y="2836"/>
                      </a:lnTo>
                      <a:cubicBezTo>
                        <a:pt x="934" y="3170"/>
                        <a:pt x="1902" y="3370"/>
                        <a:pt x="2903" y="3503"/>
                      </a:cubicBezTo>
                      <a:lnTo>
                        <a:pt x="4137" y="701"/>
                      </a:lnTo>
                      <a:cubicBezTo>
                        <a:pt x="3169" y="568"/>
                        <a:pt x="2235" y="301"/>
                        <a:pt x="13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6"/>
                <p:cNvSpPr/>
                <p:nvPr/>
              </p:nvSpPr>
              <p:spPr>
                <a:xfrm>
                  <a:off x="3062194" y="786692"/>
                  <a:ext cx="113824" cy="11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4" h="4038" extrusionOk="0">
                      <a:moveTo>
                        <a:pt x="1335" y="1"/>
                      </a:moveTo>
                      <a:cubicBezTo>
                        <a:pt x="901" y="935"/>
                        <a:pt x="434" y="1869"/>
                        <a:pt x="1" y="2836"/>
                      </a:cubicBezTo>
                      <a:cubicBezTo>
                        <a:pt x="868" y="3303"/>
                        <a:pt x="1768" y="3703"/>
                        <a:pt x="2702" y="4037"/>
                      </a:cubicBezTo>
                      <a:lnTo>
                        <a:pt x="4003" y="1202"/>
                      </a:lnTo>
                      <a:cubicBezTo>
                        <a:pt x="3069" y="835"/>
                        <a:pt x="2202" y="434"/>
                        <a:pt x="1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6"/>
                <p:cNvSpPr/>
                <p:nvPr/>
              </p:nvSpPr>
              <p:spPr>
                <a:xfrm>
                  <a:off x="2988225" y="743084"/>
                  <a:ext cx="111919" cy="124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4371" extrusionOk="0">
                      <a:moveTo>
                        <a:pt x="1402" y="0"/>
                      </a:moveTo>
                      <a:cubicBezTo>
                        <a:pt x="935" y="934"/>
                        <a:pt x="468" y="1868"/>
                        <a:pt x="1" y="2836"/>
                      </a:cubicBezTo>
                      <a:cubicBezTo>
                        <a:pt x="835" y="3369"/>
                        <a:pt x="1702" y="3903"/>
                        <a:pt x="2603" y="4370"/>
                      </a:cubicBezTo>
                      <a:cubicBezTo>
                        <a:pt x="3036" y="3403"/>
                        <a:pt x="3503" y="2469"/>
                        <a:pt x="3937" y="1535"/>
                      </a:cubicBezTo>
                      <a:cubicBezTo>
                        <a:pt x="3070" y="1068"/>
                        <a:pt x="2236" y="534"/>
                        <a:pt x="14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6"/>
                <p:cNvSpPr/>
                <p:nvPr/>
              </p:nvSpPr>
              <p:spPr>
                <a:xfrm>
                  <a:off x="2915224" y="693762"/>
                  <a:ext cx="112857" cy="12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0" h="4571" extrusionOk="0">
                      <a:moveTo>
                        <a:pt x="1468" y="1"/>
                      </a:moveTo>
                      <a:cubicBezTo>
                        <a:pt x="968" y="935"/>
                        <a:pt x="501" y="1902"/>
                        <a:pt x="0" y="2836"/>
                      </a:cubicBezTo>
                      <a:cubicBezTo>
                        <a:pt x="834" y="3437"/>
                        <a:pt x="1701" y="4004"/>
                        <a:pt x="2569" y="4571"/>
                      </a:cubicBezTo>
                      <a:cubicBezTo>
                        <a:pt x="3036" y="3603"/>
                        <a:pt x="3503" y="2669"/>
                        <a:pt x="3970" y="1735"/>
                      </a:cubicBezTo>
                      <a:cubicBezTo>
                        <a:pt x="3136" y="1168"/>
                        <a:pt x="2302" y="601"/>
                        <a:pt x="14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6"/>
                <p:cNvSpPr/>
                <p:nvPr/>
              </p:nvSpPr>
              <p:spPr>
                <a:xfrm>
                  <a:off x="2842193" y="644469"/>
                  <a:ext cx="113824" cy="12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4" h="4571" extrusionOk="0">
                      <a:moveTo>
                        <a:pt x="1468" y="0"/>
                      </a:moveTo>
                      <a:lnTo>
                        <a:pt x="1" y="2836"/>
                      </a:lnTo>
                      <a:cubicBezTo>
                        <a:pt x="868" y="3403"/>
                        <a:pt x="1702" y="4003"/>
                        <a:pt x="2569" y="4570"/>
                      </a:cubicBezTo>
                      <a:cubicBezTo>
                        <a:pt x="3070" y="3603"/>
                        <a:pt x="3537" y="2669"/>
                        <a:pt x="4004" y="1735"/>
                      </a:cubicBezTo>
                      <a:cubicBezTo>
                        <a:pt x="3170" y="1168"/>
                        <a:pt x="2336" y="567"/>
                        <a:pt x="14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6"/>
                <p:cNvSpPr/>
                <p:nvPr/>
              </p:nvSpPr>
              <p:spPr>
                <a:xfrm>
                  <a:off x="2765382" y="599895"/>
                  <a:ext cx="118571" cy="125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1" h="4404" extrusionOk="0">
                      <a:moveTo>
                        <a:pt x="1535" y="0"/>
                      </a:moveTo>
                      <a:lnTo>
                        <a:pt x="1" y="2802"/>
                      </a:lnTo>
                      <a:cubicBezTo>
                        <a:pt x="935" y="3303"/>
                        <a:pt x="1835" y="3837"/>
                        <a:pt x="2703" y="4404"/>
                      </a:cubicBezTo>
                      <a:lnTo>
                        <a:pt x="4170" y="1568"/>
                      </a:lnTo>
                      <a:cubicBezTo>
                        <a:pt x="3336" y="1035"/>
                        <a:pt x="2436" y="467"/>
                        <a:pt x="15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6"/>
                <p:cNvSpPr/>
                <p:nvPr/>
              </p:nvSpPr>
              <p:spPr>
                <a:xfrm>
                  <a:off x="2681947" y="562911"/>
                  <a:ext cx="127099" cy="11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1" h="4104" extrusionOk="0">
                      <a:moveTo>
                        <a:pt x="1601" y="1"/>
                      </a:moveTo>
                      <a:cubicBezTo>
                        <a:pt x="1101" y="935"/>
                        <a:pt x="567" y="1869"/>
                        <a:pt x="0" y="2803"/>
                      </a:cubicBezTo>
                      <a:cubicBezTo>
                        <a:pt x="1001" y="3169"/>
                        <a:pt x="2002" y="3603"/>
                        <a:pt x="2936" y="4103"/>
                      </a:cubicBezTo>
                      <a:lnTo>
                        <a:pt x="4470" y="1301"/>
                      </a:lnTo>
                      <a:cubicBezTo>
                        <a:pt x="3536" y="801"/>
                        <a:pt x="2602" y="367"/>
                        <a:pt x="1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6"/>
                <p:cNvSpPr/>
                <p:nvPr/>
              </p:nvSpPr>
              <p:spPr>
                <a:xfrm>
                  <a:off x="2589956" y="539202"/>
                  <a:ext cx="137532" cy="103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8" h="3637" extrusionOk="0">
                      <a:moveTo>
                        <a:pt x="1669" y="1"/>
                      </a:moveTo>
                      <a:lnTo>
                        <a:pt x="1" y="2803"/>
                      </a:lnTo>
                      <a:cubicBezTo>
                        <a:pt x="1101" y="2969"/>
                        <a:pt x="2202" y="3270"/>
                        <a:pt x="3236" y="3637"/>
                      </a:cubicBezTo>
                      <a:cubicBezTo>
                        <a:pt x="3803" y="2703"/>
                        <a:pt x="4337" y="1735"/>
                        <a:pt x="4837" y="835"/>
                      </a:cubicBezTo>
                      <a:cubicBezTo>
                        <a:pt x="3803" y="434"/>
                        <a:pt x="2736" y="167"/>
                        <a:pt x="166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6"/>
                <p:cNvSpPr/>
                <p:nvPr/>
              </p:nvSpPr>
              <p:spPr>
                <a:xfrm>
                  <a:off x="3102021" y="900487"/>
                  <a:ext cx="119509" cy="103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3637" extrusionOk="0">
                      <a:moveTo>
                        <a:pt x="1335" y="1"/>
                      </a:moveTo>
                      <a:lnTo>
                        <a:pt x="1" y="2969"/>
                      </a:lnTo>
                      <a:cubicBezTo>
                        <a:pt x="935" y="3270"/>
                        <a:pt x="1935" y="3503"/>
                        <a:pt x="2936" y="3637"/>
                      </a:cubicBezTo>
                      <a:lnTo>
                        <a:pt x="4204" y="701"/>
                      </a:lnTo>
                      <a:cubicBezTo>
                        <a:pt x="3236" y="568"/>
                        <a:pt x="2269" y="334"/>
                        <a:pt x="1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6"/>
                <p:cNvSpPr/>
                <p:nvPr/>
              </p:nvSpPr>
              <p:spPr>
                <a:xfrm>
                  <a:off x="3022367" y="867312"/>
                  <a:ext cx="116666" cy="11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4137" extrusionOk="0">
                      <a:moveTo>
                        <a:pt x="1402" y="0"/>
                      </a:moveTo>
                      <a:cubicBezTo>
                        <a:pt x="935" y="968"/>
                        <a:pt x="468" y="1935"/>
                        <a:pt x="1" y="2936"/>
                      </a:cubicBezTo>
                      <a:cubicBezTo>
                        <a:pt x="901" y="3403"/>
                        <a:pt x="1802" y="3803"/>
                        <a:pt x="2769" y="4136"/>
                      </a:cubicBezTo>
                      <a:lnTo>
                        <a:pt x="4103" y="1201"/>
                      </a:lnTo>
                      <a:cubicBezTo>
                        <a:pt x="3169" y="867"/>
                        <a:pt x="2269" y="467"/>
                        <a:pt x="14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6"/>
                <p:cNvSpPr/>
                <p:nvPr/>
              </p:nvSpPr>
              <p:spPr>
                <a:xfrm>
                  <a:off x="2947460" y="823676"/>
                  <a:ext cx="114762" cy="12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4471" extrusionOk="0">
                      <a:moveTo>
                        <a:pt x="1435" y="1"/>
                      </a:moveTo>
                      <a:lnTo>
                        <a:pt x="0" y="2936"/>
                      </a:lnTo>
                      <a:cubicBezTo>
                        <a:pt x="868" y="3470"/>
                        <a:pt x="1768" y="4004"/>
                        <a:pt x="2669" y="4471"/>
                      </a:cubicBezTo>
                      <a:cubicBezTo>
                        <a:pt x="3136" y="3470"/>
                        <a:pt x="3603" y="2503"/>
                        <a:pt x="4037" y="1535"/>
                      </a:cubicBezTo>
                      <a:cubicBezTo>
                        <a:pt x="3169" y="1068"/>
                        <a:pt x="2302" y="568"/>
                        <a:pt x="14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6"/>
                <p:cNvSpPr/>
                <p:nvPr/>
              </p:nvSpPr>
              <p:spPr>
                <a:xfrm>
                  <a:off x="2873492" y="775321"/>
                  <a:ext cx="114762" cy="131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4638" extrusionOk="0">
                      <a:moveTo>
                        <a:pt x="1468" y="1"/>
                      </a:moveTo>
                      <a:lnTo>
                        <a:pt x="0" y="2903"/>
                      </a:lnTo>
                      <a:cubicBezTo>
                        <a:pt x="834" y="3470"/>
                        <a:pt x="1702" y="4070"/>
                        <a:pt x="2569" y="4637"/>
                      </a:cubicBezTo>
                      <a:lnTo>
                        <a:pt x="4037" y="1702"/>
                      </a:lnTo>
                      <a:cubicBezTo>
                        <a:pt x="3169" y="1168"/>
                        <a:pt x="2335" y="568"/>
                        <a:pt x="14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6"/>
                <p:cNvSpPr/>
                <p:nvPr/>
              </p:nvSpPr>
              <p:spPr>
                <a:xfrm>
                  <a:off x="2798586" y="725061"/>
                  <a:ext cx="116666" cy="13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4671" extrusionOk="0">
                      <a:moveTo>
                        <a:pt x="1535" y="1"/>
                      </a:moveTo>
                      <a:cubicBezTo>
                        <a:pt x="1034" y="968"/>
                        <a:pt x="501" y="1935"/>
                        <a:pt x="0" y="2903"/>
                      </a:cubicBezTo>
                      <a:cubicBezTo>
                        <a:pt x="868" y="3470"/>
                        <a:pt x="1735" y="4070"/>
                        <a:pt x="2635" y="4671"/>
                      </a:cubicBezTo>
                      <a:lnTo>
                        <a:pt x="4103" y="1735"/>
                      </a:lnTo>
                      <a:cubicBezTo>
                        <a:pt x="3269" y="1168"/>
                        <a:pt x="2402" y="568"/>
                        <a:pt x="15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6"/>
                <p:cNvSpPr/>
                <p:nvPr/>
              </p:nvSpPr>
              <p:spPr>
                <a:xfrm>
                  <a:off x="2719870" y="679549"/>
                  <a:ext cx="122352" cy="128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4504" extrusionOk="0">
                      <a:moveTo>
                        <a:pt x="1602" y="0"/>
                      </a:moveTo>
                      <a:lnTo>
                        <a:pt x="1" y="2903"/>
                      </a:lnTo>
                      <a:cubicBezTo>
                        <a:pt x="968" y="3403"/>
                        <a:pt x="1869" y="3937"/>
                        <a:pt x="2769" y="4504"/>
                      </a:cubicBezTo>
                      <a:cubicBezTo>
                        <a:pt x="3270" y="3536"/>
                        <a:pt x="3803" y="2569"/>
                        <a:pt x="4304" y="1602"/>
                      </a:cubicBezTo>
                      <a:cubicBezTo>
                        <a:pt x="3436" y="1035"/>
                        <a:pt x="2536" y="501"/>
                        <a:pt x="16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6"/>
                <p:cNvSpPr/>
                <p:nvPr/>
              </p:nvSpPr>
              <p:spPr>
                <a:xfrm>
                  <a:off x="2635469" y="642565"/>
                  <a:ext cx="129942" cy="119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4204" extrusionOk="0">
                      <a:moveTo>
                        <a:pt x="1635" y="1"/>
                      </a:moveTo>
                      <a:lnTo>
                        <a:pt x="1" y="2903"/>
                      </a:lnTo>
                      <a:cubicBezTo>
                        <a:pt x="1035" y="3270"/>
                        <a:pt x="2002" y="3703"/>
                        <a:pt x="2970" y="4204"/>
                      </a:cubicBezTo>
                      <a:lnTo>
                        <a:pt x="4571" y="1301"/>
                      </a:lnTo>
                      <a:cubicBezTo>
                        <a:pt x="3637" y="768"/>
                        <a:pt x="2636" y="334"/>
                        <a:pt x="16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6"/>
                <p:cNvSpPr/>
                <p:nvPr/>
              </p:nvSpPr>
              <p:spPr>
                <a:xfrm>
                  <a:off x="2540663" y="618856"/>
                  <a:ext cx="142251" cy="107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4" h="3770" extrusionOk="0">
                      <a:moveTo>
                        <a:pt x="1768" y="1"/>
                      </a:moveTo>
                      <a:cubicBezTo>
                        <a:pt x="1168" y="968"/>
                        <a:pt x="601" y="1935"/>
                        <a:pt x="0" y="2936"/>
                      </a:cubicBezTo>
                      <a:cubicBezTo>
                        <a:pt x="1134" y="3103"/>
                        <a:pt x="2268" y="3370"/>
                        <a:pt x="3336" y="3770"/>
                      </a:cubicBezTo>
                      <a:lnTo>
                        <a:pt x="5004" y="835"/>
                      </a:lnTo>
                      <a:cubicBezTo>
                        <a:pt x="3970" y="468"/>
                        <a:pt x="2869" y="201"/>
                        <a:pt x="17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6"/>
                <p:cNvSpPr/>
                <p:nvPr/>
              </p:nvSpPr>
              <p:spPr>
                <a:xfrm>
                  <a:off x="3062194" y="984888"/>
                  <a:ext cx="122352" cy="10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3670" extrusionOk="0">
                      <a:moveTo>
                        <a:pt x="1368" y="0"/>
                      </a:moveTo>
                      <a:lnTo>
                        <a:pt x="1" y="3003"/>
                      </a:lnTo>
                      <a:cubicBezTo>
                        <a:pt x="968" y="3336"/>
                        <a:pt x="1969" y="3536"/>
                        <a:pt x="3003" y="3670"/>
                      </a:cubicBezTo>
                      <a:cubicBezTo>
                        <a:pt x="3436" y="2636"/>
                        <a:pt x="3870" y="1635"/>
                        <a:pt x="4304" y="668"/>
                      </a:cubicBezTo>
                      <a:cubicBezTo>
                        <a:pt x="3303" y="534"/>
                        <a:pt x="2336" y="301"/>
                        <a:pt x="13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6"/>
                <p:cNvSpPr/>
                <p:nvPr/>
              </p:nvSpPr>
              <p:spPr>
                <a:xfrm>
                  <a:off x="2981602" y="950747"/>
                  <a:ext cx="119509" cy="119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4204" extrusionOk="0">
                      <a:moveTo>
                        <a:pt x="1435" y="1"/>
                      </a:moveTo>
                      <a:lnTo>
                        <a:pt x="0" y="3036"/>
                      </a:lnTo>
                      <a:cubicBezTo>
                        <a:pt x="901" y="3503"/>
                        <a:pt x="1835" y="3903"/>
                        <a:pt x="2836" y="4204"/>
                      </a:cubicBezTo>
                      <a:lnTo>
                        <a:pt x="4203" y="1201"/>
                      </a:lnTo>
                      <a:cubicBezTo>
                        <a:pt x="3236" y="868"/>
                        <a:pt x="2335" y="468"/>
                        <a:pt x="14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6"/>
                <p:cNvSpPr/>
                <p:nvPr/>
              </p:nvSpPr>
              <p:spPr>
                <a:xfrm>
                  <a:off x="2904791" y="907139"/>
                  <a:ext cx="117605" cy="12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4571" extrusionOk="0">
                      <a:moveTo>
                        <a:pt x="1468" y="0"/>
                      </a:moveTo>
                      <a:lnTo>
                        <a:pt x="0" y="3002"/>
                      </a:lnTo>
                      <a:cubicBezTo>
                        <a:pt x="868" y="3569"/>
                        <a:pt x="1768" y="4103"/>
                        <a:pt x="2702" y="4570"/>
                      </a:cubicBezTo>
                      <a:lnTo>
                        <a:pt x="4137" y="1535"/>
                      </a:lnTo>
                      <a:cubicBezTo>
                        <a:pt x="3236" y="1068"/>
                        <a:pt x="2335" y="534"/>
                        <a:pt x="14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6"/>
                <p:cNvSpPr/>
                <p:nvPr/>
              </p:nvSpPr>
              <p:spPr>
                <a:xfrm>
                  <a:off x="2828918" y="857818"/>
                  <a:ext cx="117605" cy="13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4738" extrusionOk="0">
                      <a:moveTo>
                        <a:pt x="1535" y="1"/>
                      </a:moveTo>
                      <a:cubicBezTo>
                        <a:pt x="1035" y="1001"/>
                        <a:pt x="534" y="2002"/>
                        <a:pt x="1" y="3003"/>
                      </a:cubicBezTo>
                      <a:cubicBezTo>
                        <a:pt x="901" y="3603"/>
                        <a:pt x="1769" y="4204"/>
                        <a:pt x="2669" y="4737"/>
                      </a:cubicBezTo>
                      <a:lnTo>
                        <a:pt x="4137" y="1735"/>
                      </a:lnTo>
                      <a:cubicBezTo>
                        <a:pt x="3270" y="1168"/>
                        <a:pt x="2402" y="568"/>
                        <a:pt x="15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6"/>
                <p:cNvSpPr/>
                <p:nvPr/>
              </p:nvSpPr>
              <p:spPr>
                <a:xfrm>
                  <a:off x="2753073" y="807558"/>
                  <a:ext cx="120447" cy="135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4771" extrusionOk="0">
                      <a:moveTo>
                        <a:pt x="1601" y="1"/>
                      </a:moveTo>
                      <a:cubicBezTo>
                        <a:pt x="1068" y="1001"/>
                        <a:pt x="534" y="2002"/>
                        <a:pt x="0" y="3003"/>
                      </a:cubicBezTo>
                      <a:cubicBezTo>
                        <a:pt x="901" y="3570"/>
                        <a:pt x="1801" y="4170"/>
                        <a:pt x="2669" y="4771"/>
                      </a:cubicBezTo>
                      <a:cubicBezTo>
                        <a:pt x="3202" y="3770"/>
                        <a:pt x="3703" y="2769"/>
                        <a:pt x="4236" y="1769"/>
                      </a:cubicBezTo>
                      <a:cubicBezTo>
                        <a:pt x="3336" y="1168"/>
                        <a:pt x="2469" y="568"/>
                        <a:pt x="1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6"/>
                <p:cNvSpPr/>
                <p:nvPr/>
              </p:nvSpPr>
              <p:spPr>
                <a:xfrm>
                  <a:off x="2673419" y="762045"/>
                  <a:ext cx="125195" cy="13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4604" extrusionOk="0">
                      <a:moveTo>
                        <a:pt x="1635" y="1"/>
                      </a:moveTo>
                      <a:cubicBezTo>
                        <a:pt x="1101" y="1001"/>
                        <a:pt x="534" y="2002"/>
                        <a:pt x="0" y="3003"/>
                      </a:cubicBezTo>
                      <a:cubicBezTo>
                        <a:pt x="967" y="3503"/>
                        <a:pt x="1901" y="4037"/>
                        <a:pt x="2802" y="4604"/>
                      </a:cubicBezTo>
                      <a:cubicBezTo>
                        <a:pt x="3336" y="3603"/>
                        <a:pt x="3870" y="2602"/>
                        <a:pt x="4403" y="1602"/>
                      </a:cubicBezTo>
                      <a:cubicBezTo>
                        <a:pt x="3503" y="1035"/>
                        <a:pt x="2602" y="501"/>
                        <a:pt x="16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6"/>
                <p:cNvSpPr/>
                <p:nvPr/>
              </p:nvSpPr>
              <p:spPr>
                <a:xfrm>
                  <a:off x="2587113" y="725061"/>
                  <a:ext cx="132785" cy="122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4304" extrusionOk="0">
                      <a:moveTo>
                        <a:pt x="1702" y="1"/>
                      </a:moveTo>
                      <a:lnTo>
                        <a:pt x="1" y="3003"/>
                      </a:lnTo>
                      <a:cubicBezTo>
                        <a:pt x="1035" y="3370"/>
                        <a:pt x="2035" y="3803"/>
                        <a:pt x="3036" y="4304"/>
                      </a:cubicBezTo>
                      <a:cubicBezTo>
                        <a:pt x="3570" y="3303"/>
                        <a:pt x="4137" y="2302"/>
                        <a:pt x="4671" y="1302"/>
                      </a:cubicBezTo>
                      <a:cubicBezTo>
                        <a:pt x="3703" y="801"/>
                        <a:pt x="2736" y="368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6"/>
                <p:cNvSpPr/>
                <p:nvPr/>
              </p:nvSpPr>
              <p:spPr>
                <a:xfrm>
                  <a:off x="2490403" y="701353"/>
                  <a:ext cx="145094" cy="109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4" h="3837" extrusionOk="0">
                      <a:moveTo>
                        <a:pt x="1768" y="1"/>
                      </a:moveTo>
                      <a:lnTo>
                        <a:pt x="0" y="3036"/>
                      </a:lnTo>
                      <a:cubicBezTo>
                        <a:pt x="1134" y="3203"/>
                        <a:pt x="2302" y="3470"/>
                        <a:pt x="3403" y="3837"/>
                      </a:cubicBezTo>
                      <a:lnTo>
                        <a:pt x="5104" y="835"/>
                      </a:lnTo>
                      <a:cubicBezTo>
                        <a:pt x="4003" y="468"/>
                        <a:pt x="2902" y="167"/>
                        <a:pt x="17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6"/>
                <p:cNvSpPr/>
                <p:nvPr/>
              </p:nvSpPr>
              <p:spPr>
                <a:xfrm>
                  <a:off x="3021429" y="1070228"/>
                  <a:ext cx="126133" cy="107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7" h="3770" extrusionOk="0">
                      <a:moveTo>
                        <a:pt x="1435" y="1"/>
                      </a:moveTo>
                      <a:lnTo>
                        <a:pt x="0" y="3136"/>
                      </a:lnTo>
                      <a:cubicBezTo>
                        <a:pt x="1001" y="3436"/>
                        <a:pt x="2035" y="3670"/>
                        <a:pt x="3069" y="3770"/>
                      </a:cubicBezTo>
                      <a:cubicBezTo>
                        <a:pt x="3536" y="2703"/>
                        <a:pt x="3970" y="1668"/>
                        <a:pt x="4437" y="668"/>
                      </a:cubicBezTo>
                      <a:cubicBezTo>
                        <a:pt x="3403" y="534"/>
                        <a:pt x="2402" y="334"/>
                        <a:pt x="14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6"/>
                <p:cNvSpPr/>
                <p:nvPr/>
              </p:nvSpPr>
              <p:spPr>
                <a:xfrm>
                  <a:off x="2939870" y="1037053"/>
                  <a:ext cx="122352" cy="122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4304" extrusionOk="0">
                      <a:moveTo>
                        <a:pt x="1468" y="0"/>
                      </a:moveTo>
                      <a:cubicBezTo>
                        <a:pt x="968" y="1034"/>
                        <a:pt x="467" y="2068"/>
                        <a:pt x="0" y="3136"/>
                      </a:cubicBezTo>
                      <a:cubicBezTo>
                        <a:pt x="901" y="3603"/>
                        <a:pt x="1868" y="3970"/>
                        <a:pt x="2869" y="4303"/>
                      </a:cubicBezTo>
                      <a:lnTo>
                        <a:pt x="4304" y="1168"/>
                      </a:lnTo>
                      <a:cubicBezTo>
                        <a:pt x="3303" y="867"/>
                        <a:pt x="2369" y="467"/>
                        <a:pt x="14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6"/>
                <p:cNvSpPr/>
                <p:nvPr/>
              </p:nvSpPr>
              <p:spPr>
                <a:xfrm>
                  <a:off x="2861154" y="992479"/>
                  <a:ext cx="120476" cy="133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4704" extrusionOk="0">
                      <a:moveTo>
                        <a:pt x="1535" y="0"/>
                      </a:moveTo>
                      <a:cubicBezTo>
                        <a:pt x="1035" y="1034"/>
                        <a:pt x="535" y="2102"/>
                        <a:pt x="1" y="3136"/>
                      </a:cubicBezTo>
                      <a:cubicBezTo>
                        <a:pt x="901" y="3703"/>
                        <a:pt x="1802" y="4237"/>
                        <a:pt x="2769" y="4704"/>
                      </a:cubicBezTo>
                      <a:cubicBezTo>
                        <a:pt x="3236" y="3636"/>
                        <a:pt x="3737" y="2602"/>
                        <a:pt x="4237" y="1568"/>
                      </a:cubicBezTo>
                      <a:cubicBezTo>
                        <a:pt x="3303" y="1101"/>
                        <a:pt x="2403" y="567"/>
                        <a:pt x="15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6"/>
                <p:cNvSpPr/>
                <p:nvPr/>
              </p:nvSpPr>
              <p:spPr>
                <a:xfrm>
                  <a:off x="2784343" y="943157"/>
                  <a:ext cx="120476" cy="138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4871" extrusionOk="0">
                      <a:moveTo>
                        <a:pt x="1569" y="1"/>
                      </a:moveTo>
                      <a:cubicBezTo>
                        <a:pt x="1068" y="1035"/>
                        <a:pt x="535" y="2069"/>
                        <a:pt x="1" y="3136"/>
                      </a:cubicBezTo>
                      <a:cubicBezTo>
                        <a:pt x="902" y="3703"/>
                        <a:pt x="1802" y="4304"/>
                        <a:pt x="2703" y="4871"/>
                      </a:cubicBezTo>
                      <a:cubicBezTo>
                        <a:pt x="3203" y="3837"/>
                        <a:pt x="3737" y="2803"/>
                        <a:pt x="4237" y="1735"/>
                      </a:cubicBezTo>
                      <a:cubicBezTo>
                        <a:pt x="3337" y="1202"/>
                        <a:pt x="2469" y="601"/>
                        <a:pt x="15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6"/>
                <p:cNvSpPr/>
                <p:nvPr/>
              </p:nvSpPr>
              <p:spPr>
                <a:xfrm>
                  <a:off x="2706594" y="892897"/>
                  <a:ext cx="122352" cy="13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4905" extrusionOk="0">
                      <a:moveTo>
                        <a:pt x="1635" y="1"/>
                      </a:moveTo>
                      <a:lnTo>
                        <a:pt x="1" y="3103"/>
                      </a:lnTo>
                      <a:cubicBezTo>
                        <a:pt x="935" y="3703"/>
                        <a:pt x="1835" y="4304"/>
                        <a:pt x="2736" y="4904"/>
                      </a:cubicBezTo>
                      <a:cubicBezTo>
                        <a:pt x="3270" y="3837"/>
                        <a:pt x="3803" y="2803"/>
                        <a:pt x="4304" y="1769"/>
                      </a:cubicBezTo>
                      <a:cubicBezTo>
                        <a:pt x="3436" y="1168"/>
                        <a:pt x="2536" y="568"/>
                        <a:pt x="16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6"/>
                <p:cNvSpPr/>
                <p:nvPr/>
              </p:nvSpPr>
              <p:spPr>
                <a:xfrm>
                  <a:off x="2625036" y="847385"/>
                  <a:ext cx="128066" cy="13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5" h="4738" extrusionOk="0">
                      <a:moveTo>
                        <a:pt x="1702" y="1"/>
                      </a:moveTo>
                      <a:cubicBezTo>
                        <a:pt x="1135" y="1035"/>
                        <a:pt x="568" y="2069"/>
                        <a:pt x="1" y="3103"/>
                      </a:cubicBezTo>
                      <a:cubicBezTo>
                        <a:pt x="968" y="3603"/>
                        <a:pt x="1936" y="4137"/>
                        <a:pt x="2870" y="4737"/>
                      </a:cubicBezTo>
                      <a:lnTo>
                        <a:pt x="4504" y="1602"/>
                      </a:lnTo>
                      <a:cubicBezTo>
                        <a:pt x="3603" y="1035"/>
                        <a:pt x="2669" y="50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6"/>
                <p:cNvSpPr/>
                <p:nvPr/>
              </p:nvSpPr>
              <p:spPr>
                <a:xfrm>
                  <a:off x="2536854" y="810400"/>
                  <a:ext cx="136594" cy="125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4404" extrusionOk="0">
                      <a:moveTo>
                        <a:pt x="1769" y="1"/>
                      </a:moveTo>
                      <a:cubicBezTo>
                        <a:pt x="1168" y="1035"/>
                        <a:pt x="601" y="2069"/>
                        <a:pt x="1" y="3103"/>
                      </a:cubicBezTo>
                      <a:cubicBezTo>
                        <a:pt x="1068" y="3470"/>
                        <a:pt x="2102" y="3904"/>
                        <a:pt x="3103" y="4404"/>
                      </a:cubicBezTo>
                      <a:cubicBezTo>
                        <a:pt x="3670" y="3370"/>
                        <a:pt x="4237" y="2302"/>
                        <a:pt x="4804" y="1302"/>
                      </a:cubicBezTo>
                      <a:cubicBezTo>
                        <a:pt x="3803" y="801"/>
                        <a:pt x="2803" y="368"/>
                        <a:pt x="176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6"/>
                <p:cNvSpPr/>
                <p:nvPr/>
              </p:nvSpPr>
              <p:spPr>
                <a:xfrm>
                  <a:off x="2438239" y="787658"/>
                  <a:ext cx="148903" cy="11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8" h="3903" extrusionOk="0">
                      <a:moveTo>
                        <a:pt x="1835" y="0"/>
                      </a:moveTo>
                      <a:lnTo>
                        <a:pt x="1" y="3136"/>
                      </a:lnTo>
                      <a:cubicBezTo>
                        <a:pt x="1168" y="3269"/>
                        <a:pt x="2336" y="3536"/>
                        <a:pt x="3470" y="3903"/>
                      </a:cubicBezTo>
                      <a:cubicBezTo>
                        <a:pt x="4070" y="2869"/>
                        <a:pt x="4637" y="1835"/>
                        <a:pt x="5238" y="801"/>
                      </a:cubicBezTo>
                      <a:cubicBezTo>
                        <a:pt x="4103" y="434"/>
                        <a:pt x="2969" y="167"/>
                        <a:pt x="18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6"/>
                <p:cNvSpPr/>
                <p:nvPr/>
              </p:nvSpPr>
              <p:spPr>
                <a:xfrm>
                  <a:off x="2433491" y="534455"/>
                  <a:ext cx="826928" cy="646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9" h="22751" extrusionOk="0">
                      <a:moveTo>
                        <a:pt x="7239" y="301"/>
                      </a:moveTo>
                      <a:cubicBezTo>
                        <a:pt x="8273" y="468"/>
                        <a:pt x="9307" y="735"/>
                        <a:pt x="10275" y="1135"/>
                      </a:cubicBezTo>
                      <a:cubicBezTo>
                        <a:pt x="11275" y="1469"/>
                        <a:pt x="12209" y="1902"/>
                        <a:pt x="13143" y="2403"/>
                      </a:cubicBezTo>
                      <a:cubicBezTo>
                        <a:pt x="13977" y="2836"/>
                        <a:pt x="14811" y="3370"/>
                        <a:pt x="15779" y="4004"/>
                      </a:cubicBezTo>
                      <a:cubicBezTo>
                        <a:pt x="16613" y="4571"/>
                        <a:pt x="17480" y="5138"/>
                        <a:pt x="18314" y="5738"/>
                      </a:cubicBezTo>
                      <a:cubicBezTo>
                        <a:pt x="19114" y="6305"/>
                        <a:pt x="19982" y="6872"/>
                        <a:pt x="20816" y="7439"/>
                      </a:cubicBezTo>
                      <a:cubicBezTo>
                        <a:pt x="21750" y="8073"/>
                        <a:pt x="22584" y="8574"/>
                        <a:pt x="23351" y="8974"/>
                      </a:cubicBezTo>
                      <a:cubicBezTo>
                        <a:pt x="24218" y="9441"/>
                        <a:pt x="25119" y="9841"/>
                        <a:pt x="26053" y="10175"/>
                      </a:cubicBezTo>
                      <a:cubicBezTo>
                        <a:pt x="26920" y="10508"/>
                        <a:pt x="27821" y="10742"/>
                        <a:pt x="28721" y="10875"/>
                      </a:cubicBezTo>
                      <a:lnTo>
                        <a:pt x="23651" y="22450"/>
                      </a:lnTo>
                      <a:cubicBezTo>
                        <a:pt x="22684" y="22350"/>
                        <a:pt x="21683" y="22150"/>
                        <a:pt x="20749" y="21850"/>
                      </a:cubicBezTo>
                      <a:cubicBezTo>
                        <a:pt x="19748" y="21516"/>
                        <a:pt x="18814" y="21149"/>
                        <a:pt x="17880" y="20682"/>
                      </a:cubicBezTo>
                      <a:cubicBezTo>
                        <a:pt x="17046" y="20249"/>
                        <a:pt x="16146" y="19748"/>
                        <a:pt x="15145" y="19114"/>
                      </a:cubicBezTo>
                      <a:cubicBezTo>
                        <a:pt x="14244" y="18547"/>
                        <a:pt x="13310" y="17947"/>
                        <a:pt x="12443" y="17380"/>
                      </a:cubicBezTo>
                      <a:cubicBezTo>
                        <a:pt x="11576" y="16779"/>
                        <a:pt x="10642" y="16179"/>
                        <a:pt x="9708" y="15612"/>
                      </a:cubicBezTo>
                      <a:cubicBezTo>
                        <a:pt x="8674" y="14945"/>
                        <a:pt x="7706" y="14411"/>
                        <a:pt x="6839" y="13977"/>
                      </a:cubicBezTo>
                      <a:cubicBezTo>
                        <a:pt x="5838" y="13477"/>
                        <a:pt x="4771" y="13043"/>
                        <a:pt x="3703" y="12677"/>
                      </a:cubicBezTo>
                      <a:cubicBezTo>
                        <a:pt x="2636" y="12343"/>
                        <a:pt x="1535" y="12076"/>
                        <a:pt x="434" y="11909"/>
                      </a:cubicBezTo>
                      <a:lnTo>
                        <a:pt x="7239" y="301"/>
                      </a:lnTo>
                      <a:close/>
                      <a:moveTo>
                        <a:pt x="7206" y="1"/>
                      </a:moveTo>
                      <a:cubicBezTo>
                        <a:pt x="7139" y="1"/>
                        <a:pt x="7072" y="34"/>
                        <a:pt x="7039" y="68"/>
                      </a:cubicBezTo>
                      <a:lnTo>
                        <a:pt x="1" y="11976"/>
                      </a:lnTo>
                      <a:cubicBezTo>
                        <a:pt x="1" y="12009"/>
                        <a:pt x="1" y="12076"/>
                        <a:pt x="1" y="12109"/>
                      </a:cubicBezTo>
                      <a:cubicBezTo>
                        <a:pt x="34" y="12143"/>
                        <a:pt x="67" y="12176"/>
                        <a:pt x="134" y="12210"/>
                      </a:cubicBezTo>
                      <a:cubicBezTo>
                        <a:pt x="1302" y="12343"/>
                        <a:pt x="2436" y="12576"/>
                        <a:pt x="3570" y="12943"/>
                      </a:cubicBezTo>
                      <a:cubicBezTo>
                        <a:pt x="4637" y="13310"/>
                        <a:pt x="5671" y="13744"/>
                        <a:pt x="6672" y="14244"/>
                      </a:cubicBezTo>
                      <a:cubicBezTo>
                        <a:pt x="7539" y="14678"/>
                        <a:pt x="8473" y="15212"/>
                        <a:pt x="9508" y="15845"/>
                      </a:cubicBezTo>
                      <a:cubicBezTo>
                        <a:pt x="10442" y="16413"/>
                        <a:pt x="11376" y="17013"/>
                        <a:pt x="12243" y="17613"/>
                      </a:cubicBezTo>
                      <a:cubicBezTo>
                        <a:pt x="13143" y="18214"/>
                        <a:pt x="14044" y="18814"/>
                        <a:pt x="14945" y="19381"/>
                      </a:cubicBezTo>
                      <a:cubicBezTo>
                        <a:pt x="15979" y="20015"/>
                        <a:pt x="16879" y="20515"/>
                        <a:pt x="17747" y="20949"/>
                      </a:cubicBezTo>
                      <a:cubicBezTo>
                        <a:pt x="18047" y="21083"/>
                        <a:pt x="18314" y="21216"/>
                        <a:pt x="18614" y="21349"/>
                      </a:cubicBezTo>
                      <a:cubicBezTo>
                        <a:pt x="19281" y="21650"/>
                        <a:pt x="19948" y="21883"/>
                        <a:pt x="20649" y="22117"/>
                      </a:cubicBezTo>
                      <a:cubicBezTo>
                        <a:pt x="21650" y="22450"/>
                        <a:pt x="22684" y="22650"/>
                        <a:pt x="23751" y="22750"/>
                      </a:cubicBezTo>
                      <a:cubicBezTo>
                        <a:pt x="23784" y="22750"/>
                        <a:pt x="23851" y="22717"/>
                        <a:pt x="23884" y="22650"/>
                      </a:cubicBezTo>
                      <a:lnTo>
                        <a:pt x="29055" y="10809"/>
                      </a:lnTo>
                      <a:cubicBezTo>
                        <a:pt x="29088" y="10775"/>
                        <a:pt x="29088" y="10742"/>
                        <a:pt x="29055" y="10708"/>
                      </a:cubicBezTo>
                      <a:cubicBezTo>
                        <a:pt x="29021" y="10675"/>
                        <a:pt x="28988" y="10642"/>
                        <a:pt x="28955" y="10642"/>
                      </a:cubicBezTo>
                      <a:cubicBezTo>
                        <a:pt x="27987" y="10508"/>
                        <a:pt x="27053" y="10275"/>
                        <a:pt x="26153" y="9941"/>
                      </a:cubicBezTo>
                      <a:cubicBezTo>
                        <a:pt x="25252" y="9608"/>
                        <a:pt x="24351" y="9207"/>
                        <a:pt x="23518" y="8740"/>
                      </a:cubicBezTo>
                      <a:cubicBezTo>
                        <a:pt x="22750" y="8340"/>
                        <a:pt x="21916" y="7840"/>
                        <a:pt x="20982" y="7206"/>
                      </a:cubicBezTo>
                      <a:cubicBezTo>
                        <a:pt x="20148" y="6672"/>
                        <a:pt x="19315" y="6072"/>
                        <a:pt x="18481" y="5505"/>
                      </a:cubicBezTo>
                      <a:cubicBezTo>
                        <a:pt x="17647" y="4938"/>
                        <a:pt x="16813" y="4337"/>
                        <a:pt x="15945" y="3770"/>
                      </a:cubicBezTo>
                      <a:cubicBezTo>
                        <a:pt x="14978" y="3136"/>
                        <a:pt x="14111" y="2636"/>
                        <a:pt x="13277" y="2169"/>
                      </a:cubicBezTo>
                      <a:cubicBezTo>
                        <a:pt x="12343" y="1669"/>
                        <a:pt x="11409" y="1235"/>
                        <a:pt x="10408" y="868"/>
                      </a:cubicBezTo>
                      <a:cubicBezTo>
                        <a:pt x="9374" y="468"/>
                        <a:pt x="8307" y="201"/>
                        <a:pt x="72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6"/>
                <p:cNvSpPr/>
                <p:nvPr/>
              </p:nvSpPr>
              <p:spPr>
                <a:xfrm>
                  <a:off x="2165136" y="4217522"/>
                  <a:ext cx="81587" cy="187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0" h="6605" extrusionOk="0">
                      <a:moveTo>
                        <a:pt x="1" y="0"/>
                      </a:moveTo>
                      <a:lnTo>
                        <a:pt x="1" y="6605"/>
                      </a:lnTo>
                      <a:lnTo>
                        <a:pt x="2869" y="6605"/>
                      </a:lnTo>
                      <a:lnTo>
                        <a:pt x="2836" y="0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6"/>
                <p:cNvSpPr/>
                <p:nvPr/>
              </p:nvSpPr>
              <p:spPr>
                <a:xfrm>
                  <a:off x="1361973" y="3897002"/>
                  <a:ext cx="194416" cy="18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9" h="6572" extrusionOk="0">
                      <a:moveTo>
                        <a:pt x="4403" y="0"/>
                      </a:moveTo>
                      <a:lnTo>
                        <a:pt x="0" y="5104"/>
                      </a:lnTo>
                      <a:lnTo>
                        <a:pt x="2469" y="6572"/>
                      </a:lnTo>
                      <a:lnTo>
                        <a:pt x="6838" y="1502"/>
                      </a:lnTo>
                      <a:lnTo>
                        <a:pt x="4403" y="0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6"/>
                <p:cNvSpPr/>
                <p:nvPr/>
              </p:nvSpPr>
              <p:spPr>
                <a:xfrm>
                  <a:off x="1301281" y="4029730"/>
                  <a:ext cx="245756" cy="2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5" h="7418" extrusionOk="0">
                      <a:moveTo>
                        <a:pt x="2054" y="0"/>
                      </a:moveTo>
                      <a:cubicBezTo>
                        <a:pt x="1982" y="0"/>
                        <a:pt x="1911" y="37"/>
                        <a:pt x="1868" y="102"/>
                      </a:cubicBezTo>
                      <a:lnTo>
                        <a:pt x="167" y="2036"/>
                      </a:lnTo>
                      <a:cubicBezTo>
                        <a:pt x="0" y="2236"/>
                        <a:pt x="67" y="2537"/>
                        <a:pt x="301" y="2703"/>
                      </a:cubicBezTo>
                      <a:cubicBezTo>
                        <a:pt x="1268" y="3237"/>
                        <a:pt x="1768" y="3471"/>
                        <a:pt x="2969" y="4204"/>
                      </a:cubicBezTo>
                      <a:cubicBezTo>
                        <a:pt x="3703" y="4638"/>
                        <a:pt x="5971" y="6606"/>
                        <a:pt x="7005" y="7207"/>
                      </a:cubicBezTo>
                      <a:cubicBezTo>
                        <a:pt x="7243" y="7357"/>
                        <a:pt x="7465" y="7417"/>
                        <a:pt x="7661" y="7417"/>
                      </a:cubicBezTo>
                      <a:cubicBezTo>
                        <a:pt x="8290" y="7417"/>
                        <a:pt x="8645" y="6794"/>
                        <a:pt x="8340" y="6539"/>
                      </a:cubicBezTo>
                      <a:cubicBezTo>
                        <a:pt x="7005" y="5272"/>
                        <a:pt x="5938" y="3771"/>
                        <a:pt x="5237" y="2103"/>
                      </a:cubicBezTo>
                      <a:cubicBezTo>
                        <a:pt x="5171" y="1936"/>
                        <a:pt x="5071" y="1803"/>
                        <a:pt x="4937" y="1703"/>
                      </a:cubicBezTo>
                      <a:lnTo>
                        <a:pt x="2169" y="35"/>
                      </a:lnTo>
                      <a:cubicBezTo>
                        <a:pt x="2133" y="11"/>
                        <a:pt x="2093" y="0"/>
                        <a:pt x="2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6"/>
                <p:cNvSpPr/>
                <p:nvPr/>
              </p:nvSpPr>
              <p:spPr>
                <a:xfrm>
                  <a:off x="2135741" y="4395790"/>
                  <a:ext cx="282626" cy="91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2" h="3236" extrusionOk="0">
                      <a:moveTo>
                        <a:pt x="734" y="0"/>
                      </a:moveTo>
                      <a:cubicBezTo>
                        <a:pt x="634" y="0"/>
                        <a:pt x="534" y="100"/>
                        <a:pt x="501" y="201"/>
                      </a:cubicBezTo>
                      <a:lnTo>
                        <a:pt x="67" y="2736"/>
                      </a:lnTo>
                      <a:cubicBezTo>
                        <a:pt x="1" y="3003"/>
                        <a:pt x="201" y="3236"/>
                        <a:pt x="468" y="3236"/>
                      </a:cubicBezTo>
                      <a:cubicBezTo>
                        <a:pt x="1602" y="3236"/>
                        <a:pt x="3203" y="3169"/>
                        <a:pt x="4637" y="3169"/>
                      </a:cubicBezTo>
                      <a:cubicBezTo>
                        <a:pt x="6305" y="3169"/>
                        <a:pt x="6539" y="3236"/>
                        <a:pt x="8473" y="3236"/>
                      </a:cubicBezTo>
                      <a:cubicBezTo>
                        <a:pt x="9641" y="3236"/>
                        <a:pt x="9941" y="2069"/>
                        <a:pt x="9441" y="1968"/>
                      </a:cubicBezTo>
                      <a:cubicBezTo>
                        <a:pt x="7172" y="1468"/>
                        <a:pt x="6505" y="1435"/>
                        <a:pt x="4537" y="234"/>
                      </a:cubicBezTo>
                      <a:cubicBezTo>
                        <a:pt x="4337" y="100"/>
                        <a:pt x="4104" y="0"/>
                        <a:pt x="38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6"/>
                <p:cNvSpPr/>
                <p:nvPr/>
              </p:nvSpPr>
              <p:spPr>
                <a:xfrm>
                  <a:off x="2163231" y="1418237"/>
                  <a:ext cx="218579" cy="250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9" h="8810" extrusionOk="0">
                      <a:moveTo>
                        <a:pt x="1469" y="1"/>
                      </a:moveTo>
                      <a:lnTo>
                        <a:pt x="1469" y="1"/>
                      </a:lnTo>
                      <a:cubicBezTo>
                        <a:pt x="1635" y="2169"/>
                        <a:pt x="1602" y="4771"/>
                        <a:pt x="1" y="5938"/>
                      </a:cubicBezTo>
                      <a:cubicBezTo>
                        <a:pt x="1" y="5938"/>
                        <a:pt x="601" y="8173"/>
                        <a:pt x="4471" y="8740"/>
                      </a:cubicBezTo>
                      <a:cubicBezTo>
                        <a:pt x="4805" y="8788"/>
                        <a:pt x="5094" y="8810"/>
                        <a:pt x="5342" y="8810"/>
                      </a:cubicBezTo>
                      <a:cubicBezTo>
                        <a:pt x="7688" y="8810"/>
                        <a:pt x="6406" y="6872"/>
                        <a:pt x="6406" y="6872"/>
                      </a:cubicBezTo>
                      <a:cubicBezTo>
                        <a:pt x="4171" y="5972"/>
                        <a:pt x="4571" y="3136"/>
                        <a:pt x="5138" y="1568"/>
                      </a:cubicBezTo>
                      <a:lnTo>
                        <a:pt x="1469" y="1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6"/>
                <p:cNvSpPr/>
                <p:nvPr/>
              </p:nvSpPr>
              <p:spPr>
                <a:xfrm>
                  <a:off x="1691022" y="1616434"/>
                  <a:ext cx="370780" cy="548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3" h="19286" extrusionOk="0">
                      <a:moveTo>
                        <a:pt x="10908" y="0"/>
                      </a:moveTo>
                      <a:cubicBezTo>
                        <a:pt x="10908" y="0"/>
                        <a:pt x="3970" y="4837"/>
                        <a:pt x="1635" y="8273"/>
                      </a:cubicBezTo>
                      <a:cubicBezTo>
                        <a:pt x="601" y="9774"/>
                        <a:pt x="167" y="15645"/>
                        <a:pt x="0" y="19114"/>
                      </a:cubicBezTo>
                      <a:cubicBezTo>
                        <a:pt x="192" y="19236"/>
                        <a:pt x="621" y="19285"/>
                        <a:pt x="1054" y="19285"/>
                      </a:cubicBezTo>
                      <a:cubicBezTo>
                        <a:pt x="1448" y="19285"/>
                        <a:pt x="1845" y="19244"/>
                        <a:pt x="2068" y="19181"/>
                      </a:cubicBezTo>
                      <a:cubicBezTo>
                        <a:pt x="2635" y="16512"/>
                        <a:pt x="4370" y="12943"/>
                        <a:pt x="4904" y="10975"/>
                      </a:cubicBezTo>
                      <a:cubicBezTo>
                        <a:pt x="5271" y="9541"/>
                        <a:pt x="13043" y="3670"/>
                        <a:pt x="13043" y="3670"/>
                      </a:cubicBezTo>
                      <a:lnTo>
                        <a:pt x="10908" y="0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6"/>
                <p:cNvSpPr/>
                <p:nvPr/>
              </p:nvSpPr>
              <p:spPr>
                <a:xfrm>
                  <a:off x="1665409" y="2143650"/>
                  <a:ext cx="131847" cy="94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337" extrusionOk="0">
                      <a:moveTo>
                        <a:pt x="1268" y="1"/>
                      </a:moveTo>
                      <a:lnTo>
                        <a:pt x="1268" y="1"/>
                      </a:lnTo>
                      <a:cubicBezTo>
                        <a:pt x="0" y="1402"/>
                        <a:pt x="1401" y="3337"/>
                        <a:pt x="1401" y="3337"/>
                      </a:cubicBezTo>
                      <a:lnTo>
                        <a:pt x="4637" y="2770"/>
                      </a:lnTo>
                      <a:lnTo>
                        <a:pt x="2969" y="635"/>
                      </a:lnTo>
                      <a:lnTo>
                        <a:pt x="1268" y="1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6"/>
                <p:cNvSpPr/>
                <p:nvPr/>
              </p:nvSpPr>
              <p:spPr>
                <a:xfrm>
                  <a:off x="1705235" y="2221120"/>
                  <a:ext cx="94863" cy="85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3003" extrusionOk="0">
                      <a:moveTo>
                        <a:pt x="3236" y="1"/>
                      </a:moveTo>
                      <a:lnTo>
                        <a:pt x="0" y="568"/>
                      </a:lnTo>
                      <a:lnTo>
                        <a:pt x="401" y="3003"/>
                      </a:lnTo>
                      <a:lnTo>
                        <a:pt x="3336" y="2636"/>
                      </a:lnTo>
                      <a:lnTo>
                        <a:pt x="3236" y="1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6"/>
                <p:cNvSpPr/>
                <p:nvPr/>
              </p:nvSpPr>
              <p:spPr>
                <a:xfrm>
                  <a:off x="1817126" y="1580388"/>
                  <a:ext cx="330015" cy="304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9" h="10709" extrusionOk="0">
                      <a:moveTo>
                        <a:pt x="8507" y="1"/>
                      </a:moveTo>
                      <a:cubicBezTo>
                        <a:pt x="3903" y="1"/>
                        <a:pt x="1" y="5071"/>
                        <a:pt x="1" y="5071"/>
                      </a:cubicBezTo>
                      <a:lnTo>
                        <a:pt x="3170" y="10708"/>
                      </a:lnTo>
                      <a:cubicBezTo>
                        <a:pt x="5171" y="9441"/>
                        <a:pt x="7072" y="8040"/>
                        <a:pt x="8874" y="6505"/>
                      </a:cubicBezTo>
                      <a:cubicBezTo>
                        <a:pt x="11609" y="4070"/>
                        <a:pt x="11409" y="34"/>
                        <a:pt x="85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6"/>
                <p:cNvSpPr/>
                <p:nvPr/>
              </p:nvSpPr>
              <p:spPr>
                <a:xfrm>
                  <a:off x="1961253" y="1685370"/>
                  <a:ext cx="125507" cy="163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5" h="5748" extrusionOk="0">
                      <a:moveTo>
                        <a:pt x="3807" y="1"/>
                      </a:moveTo>
                      <a:cubicBezTo>
                        <a:pt x="3737" y="1"/>
                        <a:pt x="3647" y="25"/>
                        <a:pt x="3537" y="77"/>
                      </a:cubicBezTo>
                      <a:cubicBezTo>
                        <a:pt x="1902" y="811"/>
                        <a:pt x="268" y="3346"/>
                        <a:pt x="1" y="5748"/>
                      </a:cubicBezTo>
                      <a:cubicBezTo>
                        <a:pt x="735" y="5248"/>
                        <a:pt x="1669" y="4580"/>
                        <a:pt x="2569" y="3813"/>
                      </a:cubicBezTo>
                      <a:cubicBezTo>
                        <a:pt x="3586" y="1840"/>
                        <a:pt x="4415" y="1"/>
                        <a:pt x="38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6"/>
                <p:cNvSpPr/>
                <p:nvPr/>
              </p:nvSpPr>
              <p:spPr>
                <a:xfrm>
                  <a:off x="2135741" y="1544939"/>
                  <a:ext cx="214343" cy="92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0" h="3250" extrusionOk="0">
                      <a:moveTo>
                        <a:pt x="1191" y="0"/>
                      </a:moveTo>
                      <a:cubicBezTo>
                        <a:pt x="997" y="0"/>
                        <a:pt x="841" y="15"/>
                        <a:pt x="734" y="47"/>
                      </a:cubicBezTo>
                      <a:cubicBezTo>
                        <a:pt x="401" y="114"/>
                        <a:pt x="1" y="1548"/>
                        <a:pt x="334" y="2249"/>
                      </a:cubicBezTo>
                      <a:cubicBezTo>
                        <a:pt x="742" y="3220"/>
                        <a:pt x="6418" y="3249"/>
                        <a:pt x="7105" y="3249"/>
                      </a:cubicBezTo>
                      <a:cubicBezTo>
                        <a:pt x="7149" y="3249"/>
                        <a:pt x="7172" y="3249"/>
                        <a:pt x="7172" y="3249"/>
                      </a:cubicBezTo>
                      <a:cubicBezTo>
                        <a:pt x="7306" y="2249"/>
                        <a:pt x="7539" y="1815"/>
                        <a:pt x="7306" y="1415"/>
                      </a:cubicBezTo>
                      <a:cubicBezTo>
                        <a:pt x="7127" y="1027"/>
                        <a:pt x="2820" y="0"/>
                        <a:pt x="11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6"/>
                <p:cNvSpPr/>
                <p:nvPr/>
              </p:nvSpPr>
              <p:spPr>
                <a:xfrm>
                  <a:off x="2135741" y="1544939"/>
                  <a:ext cx="214343" cy="92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0" h="3250" extrusionOk="0">
                      <a:moveTo>
                        <a:pt x="1191" y="0"/>
                      </a:moveTo>
                      <a:cubicBezTo>
                        <a:pt x="997" y="0"/>
                        <a:pt x="841" y="15"/>
                        <a:pt x="734" y="47"/>
                      </a:cubicBezTo>
                      <a:cubicBezTo>
                        <a:pt x="401" y="114"/>
                        <a:pt x="1" y="1548"/>
                        <a:pt x="334" y="2249"/>
                      </a:cubicBezTo>
                      <a:cubicBezTo>
                        <a:pt x="742" y="3220"/>
                        <a:pt x="6418" y="3249"/>
                        <a:pt x="7105" y="3249"/>
                      </a:cubicBezTo>
                      <a:cubicBezTo>
                        <a:pt x="7149" y="3249"/>
                        <a:pt x="7172" y="3249"/>
                        <a:pt x="7172" y="3249"/>
                      </a:cubicBezTo>
                      <a:cubicBezTo>
                        <a:pt x="7306" y="2249"/>
                        <a:pt x="7539" y="1815"/>
                        <a:pt x="7306" y="1415"/>
                      </a:cubicBezTo>
                      <a:cubicBezTo>
                        <a:pt x="7127" y="1027"/>
                        <a:pt x="2820" y="0"/>
                        <a:pt x="11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6"/>
                <p:cNvSpPr/>
                <p:nvPr/>
              </p:nvSpPr>
              <p:spPr>
                <a:xfrm>
                  <a:off x="1952725" y="1580388"/>
                  <a:ext cx="555701" cy="762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48" h="26820" extrusionOk="0">
                      <a:moveTo>
                        <a:pt x="3981" y="0"/>
                      </a:moveTo>
                      <a:cubicBezTo>
                        <a:pt x="2406" y="0"/>
                        <a:pt x="1136" y="1387"/>
                        <a:pt x="1268" y="2970"/>
                      </a:cubicBezTo>
                      <a:cubicBezTo>
                        <a:pt x="2002" y="13244"/>
                        <a:pt x="67" y="22817"/>
                        <a:pt x="1" y="24985"/>
                      </a:cubicBezTo>
                      <a:lnTo>
                        <a:pt x="15145" y="26820"/>
                      </a:lnTo>
                      <a:cubicBezTo>
                        <a:pt x="19548" y="11175"/>
                        <a:pt x="16846" y="2169"/>
                        <a:pt x="16846" y="2169"/>
                      </a:cubicBezTo>
                      <a:cubicBezTo>
                        <a:pt x="15478" y="1602"/>
                        <a:pt x="14044" y="1168"/>
                        <a:pt x="12576" y="835"/>
                      </a:cubicBezTo>
                      <a:cubicBezTo>
                        <a:pt x="10441" y="468"/>
                        <a:pt x="8273" y="201"/>
                        <a:pt x="6138" y="68"/>
                      </a:cubicBezTo>
                      <a:cubicBezTo>
                        <a:pt x="5405" y="1"/>
                        <a:pt x="4704" y="1"/>
                        <a:pt x="4037" y="1"/>
                      </a:cubicBezTo>
                      <a:cubicBezTo>
                        <a:pt x="4018" y="0"/>
                        <a:pt x="4000" y="0"/>
                        <a:pt x="39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6"/>
                <p:cNvSpPr/>
                <p:nvPr/>
              </p:nvSpPr>
              <p:spPr>
                <a:xfrm>
                  <a:off x="2384198" y="1461873"/>
                  <a:ext cx="561386" cy="320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8" h="11275" extrusionOk="0">
                      <a:moveTo>
                        <a:pt x="18247" y="0"/>
                      </a:moveTo>
                      <a:cubicBezTo>
                        <a:pt x="16312" y="2068"/>
                        <a:pt x="13243" y="3336"/>
                        <a:pt x="11108" y="5104"/>
                      </a:cubicBezTo>
                      <a:cubicBezTo>
                        <a:pt x="10041" y="5838"/>
                        <a:pt x="34" y="7205"/>
                        <a:pt x="34" y="7205"/>
                      </a:cubicBezTo>
                      <a:lnTo>
                        <a:pt x="0" y="11275"/>
                      </a:lnTo>
                      <a:cubicBezTo>
                        <a:pt x="0" y="11275"/>
                        <a:pt x="8973" y="10274"/>
                        <a:pt x="12776" y="8406"/>
                      </a:cubicBezTo>
                      <a:cubicBezTo>
                        <a:pt x="15845" y="6905"/>
                        <a:pt x="18180" y="4070"/>
                        <a:pt x="19748" y="1068"/>
                      </a:cubicBezTo>
                      <a:cubicBezTo>
                        <a:pt x="19481" y="734"/>
                        <a:pt x="18714" y="67"/>
                        <a:pt x="18247" y="0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6"/>
                <p:cNvSpPr/>
                <p:nvPr/>
              </p:nvSpPr>
              <p:spPr>
                <a:xfrm>
                  <a:off x="2263751" y="1602248"/>
                  <a:ext cx="366061" cy="255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7" h="8971" extrusionOk="0">
                      <a:moveTo>
                        <a:pt x="8006" y="0"/>
                      </a:moveTo>
                      <a:cubicBezTo>
                        <a:pt x="6511" y="0"/>
                        <a:pt x="5025" y="185"/>
                        <a:pt x="3570" y="566"/>
                      </a:cubicBezTo>
                      <a:cubicBezTo>
                        <a:pt x="1" y="1500"/>
                        <a:pt x="735" y="6570"/>
                        <a:pt x="2970" y="8505"/>
                      </a:cubicBezTo>
                      <a:cubicBezTo>
                        <a:pt x="3351" y="8836"/>
                        <a:pt x="3936" y="8971"/>
                        <a:pt x="4637" y="8971"/>
                      </a:cubicBezTo>
                      <a:cubicBezTo>
                        <a:pt x="7677" y="8971"/>
                        <a:pt x="12877" y="6437"/>
                        <a:pt x="12877" y="6437"/>
                      </a:cubicBezTo>
                      <a:lnTo>
                        <a:pt x="10208" y="132"/>
                      </a:lnTo>
                      <a:cubicBezTo>
                        <a:pt x="9473" y="45"/>
                        <a:pt x="8738" y="0"/>
                        <a:pt x="8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36"/>
                <p:cNvSpPr/>
                <p:nvPr/>
              </p:nvSpPr>
              <p:spPr>
                <a:xfrm>
                  <a:off x="2892453" y="1415395"/>
                  <a:ext cx="87272" cy="10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587" extrusionOk="0">
                      <a:moveTo>
                        <a:pt x="2269" y="1"/>
                      </a:moveTo>
                      <a:lnTo>
                        <a:pt x="1" y="2002"/>
                      </a:lnTo>
                      <a:lnTo>
                        <a:pt x="968" y="3470"/>
                      </a:lnTo>
                      <a:cubicBezTo>
                        <a:pt x="1244" y="3549"/>
                        <a:pt x="1526" y="3586"/>
                        <a:pt x="1806" y="3586"/>
                      </a:cubicBezTo>
                      <a:cubicBezTo>
                        <a:pt x="2237" y="3586"/>
                        <a:pt x="2665" y="3498"/>
                        <a:pt x="3069" y="3336"/>
                      </a:cubicBezTo>
                      <a:lnTo>
                        <a:pt x="2269" y="1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36"/>
                <p:cNvSpPr/>
                <p:nvPr/>
              </p:nvSpPr>
              <p:spPr>
                <a:xfrm>
                  <a:off x="2955681" y="1415395"/>
                  <a:ext cx="50288" cy="94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3337" extrusionOk="0">
                      <a:moveTo>
                        <a:pt x="1" y="1"/>
                      </a:moveTo>
                      <a:lnTo>
                        <a:pt x="801" y="3336"/>
                      </a:lnTo>
                      <a:lnTo>
                        <a:pt x="1669" y="2869"/>
                      </a:lnTo>
                      <a:lnTo>
                        <a:pt x="1769" y="30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36"/>
                <p:cNvSpPr/>
                <p:nvPr/>
              </p:nvSpPr>
              <p:spPr>
                <a:xfrm>
                  <a:off x="2394631" y="1348903"/>
                  <a:ext cx="16147" cy="23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843" extrusionOk="0">
                      <a:moveTo>
                        <a:pt x="265" y="1"/>
                      </a:moveTo>
                      <a:cubicBezTo>
                        <a:pt x="119" y="1"/>
                        <a:pt x="31" y="189"/>
                        <a:pt x="0" y="405"/>
                      </a:cubicBezTo>
                      <a:cubicBezTo>
                        <a:pt x="0" y="638"/>
                        <a:pt x="100" y="805"/>
                        <a:pt x="267" y="839"/>
                      </a:cubicBezTo>
                      <a:cubicBezTo>
                        <a:pt x="277" y="841"/>
                        <a:pt x="287" y="842"/>
                        <a:pt x="296" y="842"/>
                      </a:cubicBezTo>
                      <a:cubicBezTo>
                        <a:pt x="419" y="842"/>
                        <a:pt x="534" y="655"/>
                        <a:pt x="534" y="438"/>
                      </a:cubicBezTo>
                      <a:cubicBezTo>
                        <a:pt x="567" y="205"/>
                        <a:pt x="434" y="38"/>
                        <a:pt x="300" y="5"/>
                      </a:cubicBezTo>
                      <a:cubicBezTo>
                        <a:pt x="288" y="2"/>
                        <a:pt x="276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36"/>
                <p:cNvSpPr/>
                <p:nvPr/>
              </p:nvSpPr>
              <p:spPr>
                <a:xfrm>
                  <a:off x="2386074" y="1359449"/>
                  <a:ext cx="31327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2283" extrusionOk="0">
                      <a:moveTo>
                        <a:pt x="101" y="1"/>
                      </a:moveTo>
                      <a:lnTo>
                        <a:pt x="1" y="2202"/>
                      </a:lnTo>
                      <a:cubicBezTo>
                        <a:pt x="148" y="2256"/>
                        <a:pt x="300" y="2282"/>
                        <a:pt x="451" y="2282"/>
                      </a:cubicBezTo>
                      <a:cubicBezTo>
                        <a:pt x="677" y="2282"/>
                        <a:pt x="902" y="2222"/>
                        <a:pt x="1102" y="2102"/>
                      </a:cubicBezTo>
                      <a:cubicBezTo>
                        <a:pt x="701" y="1435"/>
                        <a:pt x="334" y="734"/>
                        <a:pt x="101" y="1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36"/>
                <p:cNvSpPr/>
                <p:nvPr/>
              </p:nvSpPr>
              <p:spPr>
                <a:xfrm>
                  <a:off x="2376608" y="1311094"/>
                  <a:ext cx="33203" cy="27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968" extrusionOk="0">
                      <a:moveTo>
                        <a:pt x="167" y="0"/>
                      </a:moveTo>
                      <a:cubicBezTo>
                        <a:pt x="67" y="0"/>
                        <a:pt x="0" y="34"/>
                        <a:pt x="0" y="100"/>
                      </a:cubicBezTo>
                      <a:cubicBezTo>
                        <a:pt x="0" y="200"/>
                        <a:pt x="34" y="267"/>
                        <a:pt x="134" y="267"/>
                      </a:cubicBezTo>
                      <a:cubicBezTo>
                        <a:pt x="467" y="334"/>
                        <a:pt x="734" y="567"/>
                        <a:pt x="901" y="901"/>
                      </a:cubicBezTo>
                      <a:cubicBezTo>
                        <a:pt x="901" y="934"/>
                        <a:pt x="968" y="968"/>
                        <a:pt x="1001" y="968"/>
                      </a:cubicBezTo>
                      <a:lnTo>
                        <a:pt x="1068" y="968"/>
                      </a:lnTo>
                      <a:cubicBezTo>
                        <a:pt x="1134" y="934"/>
                        <a:pt x="1168" y="868"/>
                        <a:pt x="1134" y="801"/>
                      </a:cubicBezTo>
                      <a:cubicBezTo>
                        <a:pt x="934" y="401"/>
                        <a:pt x="567" y="10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36"/>
                <p:cNvSpPr/>
                <p:nvPr/>
              </p:nvSpPr>
              <p:spPr>
                <a:xfrm>
                  <a:off x="2174545" y="1212877"/>
                  <a:ext cx="240013" cy="320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3" h="11288" extrusionOk="0">
                      <a:moveTo>
                        <a:pt x="3790" y="0"/>
                      </a:moveTo>
                      <a:cubicBezTo>
                        <a:pt x="1809" y="0"/>
                        <a:pt x="0" y="1639"/>
                        <a:pt x="103" y="3856"/>
                      </a:cubicBezTo>
                      <a:cubicBezTo>
                        <a:pt x="137" y="6691"/>
                        <a:pt x="37" y="8359"/>
                        <a:pt x="1371" y="9960"/>
                      </a:cubicBezTo>
                      <a:cubicBezTo>
                        <a:pt x="2121" y="10868"/>
                        <a:pt x="3150" y="11288"/>
                        <a:pt x="4170" y="11288"/>
                      </a:cubicBezTo>
                      <a:cubicBezTo>
                        <a:pt x="5736" y="11288"/>
                        <a:pt x="7277" y="10297"/>
                        <a:pt x="7742" y="8559"/>
                      </a:cubicBezTo>
                      <a:cubicBezTo>
                        <a:pt x="8443" y="6057"/>
                        <a:pt x="8242" y="1821"/>
                        <a:pt x="5541" y="453"/>
                      </a:cubicBezTo>
                      <a:cubicBezTo>
                        <a:pt x="4972" y="142"/>
                        <a:pt x="4373" y="0"/>
                        <a:pt x="3790" y="0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36"/>
                <p:cNvSpPr/>
                <p:nvPr/>
              </p:nvSpPr>
              <p:spPr>
                <a:xfrm>
                  <a:off x="2080734" y="1133962"/>
                  <a:ext cx="414416" cy="357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12591" extrusionOk="0">
                      <a:moveTo>
                        <a:pt x="8828" y="0"/>
                      </a:moveTo>
                      <a:cubicBezTo>
                        <a:pt x="7667" y="0"/>
                        <a:pt x="7306" y="1128"/>
                        <a:pt x="7306" y="1128"/>
                      </a:cubicBezTo>
                      <a:cubicBezTo>
                        <a:pt x="7306" y="1128"/>
                        <a:pt x="7751" y="733"/>
                        <a:pt x="8419" y="733"/>
                      </a:cubicBezTo>
                      <a:cubicBezTo>
                        <a:pt x="8979" y="733"/>
                        <a:pt x="9697" y="1010"/>
                        <a:pt x="10442" y="2028"/>
                      </a:cubicBezTo>
                      <a:cubicBezTo>
                        <a:pt x="10913" y="2660"/>
                        <a:pt x="10694" y="2879"/>
                        <a:pt x="10102" y="2879"/>
                      </a:cubicBezTo>
                      <a:cubicBezTo>
                        <a:pt x="8768" y="2879"/>
                        <a:pt x="5539" y="1770"/>
                        <a:pt x="4024" y="1770"/>
                      </a:cubicBezTo>
                      <a:cubicBezTo>
                        <a:pt x="3832" y="1770"/>
                        <a:pt x="3667" y="1788"/>
                        <a:pt x="3537" y="1828"/>
                      </a:cubicBezTo>
                      <a:cubicBezTo>
                        <a:pt x="1902" y="2329"/>
                        <a:pt x="1068" y="4430"/>
                        <a:pt x="2036" y="5564"/>
                      </a:cubicBezTo>
                      <a:cubicBezTo>
                        <a:pt x="1" y="6798"/>
                        <a:pt x="4171" y="12402"/>
                        <a:pt x="4171" y="12402"/>
                      </a:cubicBezTo>
                      <a:cubicBezTo>
                        <a:pt x="4604" y="12531"/>
                        <a:pt x="5004" y="12590"/>
                        <a:pt x="5372" y="12590"/>
                      </a:cubicBezTo>
                      <a:cubicBezTo>
                        <a:pt x="8440" y="12590"/>
                        <a:pt x="9338" y="8508"/>
                        <a:pt x="9041" y="6632"/>
                      </a:cubicBezTo>
                      <a:cubicBezTo>
                        <a:pt x="11509" y="6398"/>
                        <a:pt x="14578" y="3896"/>
                        <a:pt x="11342" y="1228"/>
                      </a:cubicBezTo>
                      <a:cubicBezTo>
                        <a:pt x="10248" y="304"/>
                        <a:pt x="9430" y="0"/>
                        <a:pt x="88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36"/>
                <p:cNvSpPr/>
                <p:nvPr/>
              </p:nvSpPr>
              <p:spPr>
                <a:xfrm>
                  <a:off x="2291808" y="1346145"/>
                  <a:ext cx="69647" cy="87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0" h="3093" extrusionOk="0">
                      <a:moveTo>
                        <a:pt x="1054" y="0"/>
                      </a:moveTo>
                      <a:cubicBezTo>
                        <a:pt x="425" y="0"/>
                        <a:pt x="1" y="625"/>
                        <a:pt x="148" y="1302"/>
                      </a:cubicBezTo>
                      <a:cubicBezTo>
                        <a:pt x="248" y="1936"/>
                        <a:pt x="582" y="2503"/>
                        <a:pt x="1115" y="2904"/>
                      </a:cubicBezTo>
                      <a:cubicBezTo>
                        <a:pt x="1290" y="3035"/>
                        <a:pt x="1461" y="3093"/>
                        <a:pt x="1618" y="3093"/>
                      </a:cubicBezTo>
                      <a:cubicBezTo>
                        <a:pt x="2058" y="3093"/>
                        <a:pt x="2392" y="2636"/>
                        <a:pt x="2416" y="2070"/>
                      </a:cubicBezTo>
                      <a:cubicBezTo>
                        <a:pt x="2450" y="1336"/>
                        <a:pt x="2116" y="202"/>
                        <a:pt x="1315" y="35"/>
                      </a:cubicBezTo>
                      <a:cubicBezTo>
                        <a:pt x="1225" y="11"/>
                        <a:pt x="1138" y="0"/>
                        <a:pt x="1054" y="0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36"/>
                <p:cNvSpPr/>
                <p:nvPr/>
              </p:nvSpPr>
              <p:spPr>
                <a:xfrm>
                  <a:off x="1406519" y="2290649"/>
                  <a:ext cx="824085" cy="1725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89" h="60711" extrusionOk="0">
                      <a:moveTo>
                        <a:pt x="19215" y="0"/>
                      </a:moveTo>
                      <a:cubicBezTo>
                        <a:pt x="19215" y="0"/>
                        <a:pt x="16780" y="19481"/>
                        <a:pt x="15345" y="29021"/>
                      </a:cubicBezTo>
                      <a:cubicBezTo>
                        <a:pt x="14011" y="37794"/>
                        <a:pt x="1" y="58009"/>
                        <a:pt x="1" y="58009"/>
                      </a:cubicBezTo>
                      <a:lnTo>
                        <a:pt x="4471" y="60710"/>
                      </a:lnTo>
                      <a:cubicBezTo>
                        <a:pt x="4471" y="60710"/>
                        <a:pt x="21883" y="39329"/>
                        <a:pt x="24051" y="30522"/>
                      </a:cubicBezTo>
                      <a:cubicBezTo>
                        <a:pt x="26020" y="22450"/>
                        <a:pt x="28988" y="1168"/>
                        <a:pt x="28988" y="1168"/>
                      </a:cubicBezTo>
                      <a:lnTo>
                        <a:pt x="192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36"/>
                <p:cNvSpPr/>
                <p:nvPr/>
              </p:nvSpPr>
              <p:spPr>
                <a:xfrm>
                  <a:off x="2080734" y="2514430"/>
                  <a:ext cx="109076" cy="57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20182" extrusionOk="0">
                      <a:moveTo>
                        <a:pt x="2636" y="1"/>
                      </a:moveTo>
                      <a:cubicBezTo>
                        <a:pt x="2469" y="1"/>
                        <a:pt x="2269" y="67"/>
                        <a:pt x="2169" y="201"/>
                      </a:cubicBezTo>
                      <a:cubicBezTo>
                        <a:pt x="1035" y="1268"/>
                        <a:pt x="1035" y="3103"/>
                        <a:pt x="801" y="4504"/>
                      </a:cubicBezTo>
                      <a:cubicBezTo>
                        <a:pt x="101" y="8807"/>
                        <a:pt x="1" y="13210"/>
                        <a:pt x="468" y="17547"/>
                      </a:cubicBezTo>
                      <a:cubicBezTo>
                        <a:pt x="535" y="18280"/>
                        <a:pt x="635" y="19048"/>
                        <a:pt x="801" y="19781"/>
                      </a:cubicBezTo>
                      <a:cubicBezTo>
                        <a:pt x="801" y="19915"/>
                        <a:pt x="835" y="20048"/>
                        <a:pt x="902" y="20182"/>
                      </a:cubicBezTo>
                      <a:cubicBezTo>
                        <a:pt x="1869" y="15512"/>
                        <a:pt x="2970" y="8674"/>
                        <a:pt x="3837" y="3036"/>
                      </a:cubicBezTo>
                      <a:cubicBezTo>
                        <a:pt x="3837" y="3003"/>
                        <a:pt x="3837" y="2969"/>
                        <a:pt x="3837" y="2936"/>
                      </a:cubicBezTo>
                      <a:cubicBezTo>
                        <a:pt x="3837" y="1969"/>
                        <a:pt x="3537" y="1001"/>
                        <a:pt x="3003" y="201"/>
                      </a:cubicBezTo>
                      <a:cubicBezTo>
                        <a:pt x="2936" y="67"/>
                        <a:pt x="2803" y="1"/>
                        <a:pt x="26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36"/>
                <p:cNvSpPr/>
                <p:nvPr/>
              </p:nvSpPr>
              <p:spPr>
                <a:xfrm>
                  <a:off x="2099724" y="2308672"/>
                  <a:ext cx="303464" cy="198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5" h="69884" extrusionOk="0">
                      <a:moveTo>
                        <a:pt x="0" y="0"/>
                      </a:moveTo>
                      <a:cubicBezTo>
                        <a:pt x="0" y="0"/>
                        <a:pt x="1434" y="21049"/>
                        <a:pt x="1434" y="30755"/>
                      </a:cubicBezTo>
                      <a:cubicBezTo>
                        <a:pt x="1434" y="39662"/>
                        <a:pt x="1368" y="69883"/>
                        <a:pt x="1368" y="69883"/>
                      </a:cubicBezTo>
                      <a:lnTo>
                        <a:pt x="6204" y="69883"/>
                      </a:lnTo>
                      <a:cubicBezTo>
                        <a:pt x="6204" y="69883"/>
                        <a:pt x="9607" y="39695"/>
                        <a:pt x="10141" y="30655"/>
                      </a:cubicBezTo>
                      <a:cubicBezTo>
                        <a:pt x="10674" y="21983"/>
                        <a:pt x="9974" y="1201"/>
                        <a:pt x="9974" y="120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7" name="Google Shape;667;p36"/>
                <p:cNvGrpSpPr/>
                <p:nvPr/>
              </p:nvGrpSpPr>
              <p:grpSpPr>
                <a:xfrm>
                  <a:off x="967485" y="768697"/>
                  <a:ext cx="610708" cy="327883"/>
                  <a:chOff x="967485" y="768697"/>
                  <a:chExt cx="610708" cy="327883"/>
                </a:xfrm>
              </p:grpSpPr>
              <p:sp>
                <p:nvSpPr>
                  <p:cNvPr id="668" name="Google Shape;668;p36"/>
                  <p:cNvSpPr/>
                  <p:nvPr/>
                </p:nvSpPr>
                <p:spPr>
                  <a:xfrm>
                    <a:off x="967485" y="817053"/>
                    <a:ext cx="104329" cy="22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0" h="801" extrusionOk="0">
                        <a:moveTo>
                          <a:pt x="2502" y="0"/>
                        </a:moveTo>
                        <a:lnTo>
                          <a:pt x="1" y="801"/>
                        </a:lnTo>
                        <a:lnTo>
                          <a:pt x="3670" y="601"/>
                        </a:lnTo>
                        <a:lnTo>
                          <a:pt x="25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669;p36"/>
                  <p:cNvSpPr/>
                  <p:nvPr/>
                </p:nvSpPr>
                <p:spPr>
                  <a:xfrm>
                    <a:off x="1071785" y="827485"/>
                    <a:ext cx="110043" cy="22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71" h="801" extrusionOk="0">
                        <a:moveTo>
                          <a:pt x="3870" y="0"/>
                        </a:moveTo>
                        <a:lnTo>
                          <a:pt x="1" y="234"/>
                        </a:lnTo>
                        <a:lnTo>
                          <a:pt x="1168" y="801"/>
                        </a:lnTo>
                        <a:lnTo>
                          <a:pt x="387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" name="Google Shape;670;p36"/>
                  <p:cNvSpPr/>
                  <p:nvPr/>
                </p:nvSpPr>
                <p:spPr>
                  <a:xfrm>
                    <a:off x="1316461" y="768697"/>
                    <a:ext cx="127071" cy="26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0" h="935" extrusionOk="0">
                        <a:moveTo>
                          <a:pt x="3069" y="0"/>
                        </a:moveTo>
                        <a:lnTo>
                          <a:pt x="0" y="934"/>
                        </a:lnTo>
                        <a:lnTo>
                          <a:pt x="4470" y="634"/>
                        </a:lnTo>
                        <a:lnTo>
                          <a:pt x="306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" name="Google Shape;671;p36"/>
                  <p:cNvSpPr/>
                  <p:nvPr/>
                </p:nvSpPr>
                <p:spPr>
                  <a:xfrm>
                    <a:off x="1443503" y="778164"/>
                    <a:ext cx="134689" cy="26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8" h="935" extrusionOk="0">
                        <a:moveTo>
                          <a:pt x="4738" y="1"/>
                        </a:moveTo>
                        <a:lnTo>
                          <a:pt x="1" y="301"/>
                        </a:lnTo>
                        <a:lnTo>
                          <a:pt x="1402" y="935"/>
                        </a:lnTo>
                        <a:lnTo>
                          <a:pt x="4738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672;p36"/>
                  <p:cNvSpPr/>
                  <p:nvPr/>
                </p:nvSpPr>
                <p:spPr>
                  <a:xfrm>
                    <a:off x="1003531" y="968770"/>
                    <a:ext cx="72092" cy="16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6" h="568" extrusionOk="0">
                        <a:moveTo>
                          <a:pt x="1735" y="0"/>
                        </a:moveTo>
                        <a:lnTo>
                          <a:pt x="0" y="567"/>
                        </a:lnTo>
                        <a:lnTo>
                          <a:pt x="0" y="567"/>
                        </a:lnTo>
                        <a:lnTo>
                          <a:pt x="2535" y="534"/>
                        </a:lnTo>
                        <a:lnTo>
                          <a:pt x="173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" name="Google Shape;673;p36"/>
                  <p:cNvSpPr/>
                  <p:nvPr/>
                </p:nvSpPr>
                <p:spPr>
                  <a:xfrm>
                    <a:off x="1075595" y="983950"/>
                    <a:ext cx="75873" cy="16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9" h="568" extrusionOk="0">
                        <a:moveTo>
                          <a:pt x="0" y="0"/>
                        </a:moveTo>
                        <a:lnTo>
                          <a:pt x="834" y="567"/>
                        </a:lnTo>
                        <a:lnTo>
                          <a:pt x="266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" name="Google Shape;674;p36"/>
                  <p:cNvSpPr/>
                  <p:nvPr/>
                </p:nvSpPr>
                <p:spPr>
                  <a:xfrm>
                    <a:off x="1054729" y="794140"/>
                    <a:ext cx="406826" cy="302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11" h="10639" extrusionOk="0">
                        <a:moveTo>
                          <a:pt x="13672" y="1"/>
                        </a:moveTo>
                        <a:cubicBezTo>
                          <a:pt x="13652" y="1"/>
                          <a:pt x="13631" y="2"/>
                          <a:pt x="13610" y="6"/>
                        </a:cubicBezTo>
                        <a:cubicBezTo>
                          <a:pt x="13443" y="6"/>
                          <a:pt x="13277" y="172"/>
                          <a:pt x="13277" y="373"/>
                        </a:cubicBezTo>
                        <a:cubicBezTo>
                          <a:pt x="13277" y="373"/>
                          <a:pt x="13277" y="406"/>
                          <a:pt x="13277" y="406"/>
                        </a:cubicBezTo>
                        <a:cubicBezTo>
                          <a:pt x="13076" y="506"/>
                          <a:pt x="12943" y="706"/>
                          <a:pt x="12943" y="940"/>
                        </a:cubicBezTo>
                        <a:lnTo>
                          <a:pt x="12943" y="2374"/>
                        </a:lnTo>
                        <a:lnTo>
                          <a:pt x="9974" y="4442"/>
                        </a:lnTo>
                        <a:cubicBezTo>
                          <a:pt x="9880" y="4419"/>
                          <a:pt x="9786" y="4395"/>
                          <a:pt x="9691" y="4395"/>
                        </a:cubicBezTo>
                        <a:cubicBezTo>
                          <a:pt x="9652" y="4395"/>
                          <a:pt x="9613" y="4399"/>
                          <a:pt x="9574" y="4409"/>
                        </a:cubicBezTo>
                        <a:lnTo>
                          <a:pt x="4103" y="4909"/>
                        </a:lnTo>
                        <a:cubicBezTo>
                          <a:pt x="4003" y="4943"/>
                          <a:pt x="3870" y="4976"/>
                          <a:pt x="3770" y="5043"/>
                        </a:cubicBezTo>
                        <a:lnTo>
                          <a:pt x="1135" y="3642"/>
                        </a:lnTo>
                        <a:lnTo>
                          <a:pt x="1101" y="2341"/>
                        </a:lnTo>
                        <a:cubicBezTo>
                          <a:pt x="1101" y="2141"/>
                          <a:pt x="1001" y="2007"/>
                          <a:pt x="834" y="1940"/>
                        </a:cubicBezTo>
                        <a:lnTo>
                          <a:pt x="834" y="1907"/>
                        </a:lnTo>
                        <a:cubicBezTo>
                          <a:pt x="834" y="1758"/>
                          <a:pt x="727" y="1635"/>
                          <a:pt x="585" y="1635"/>
                        </a:cubicBezTo>
                        <a:cubicBezTo>
                          <a:pt x="569" y="1635"/>
                          <a:pt x="552" y="1637"/>
                          <a:pt x="534" y="1640"/>
                        </a:cubicBezTo>
                        <a:cubicBezTo>
                          <a:pt x="367" y="1640"/>
                          <a:pt x="234" y="1807"/>
                          <a:pt x="267" y="1974"/>
                        </a:cubicBezTo>
                        <a:cubicBezTo>
                          <a:pt x="267" y="1974"/>
                          <a:pt x="267" y="1974"/>
                          <a:pt x="267" y="2007"/>
                        </a:cubicBezTo>
                        <a:cubicBezTo>
                          <a:pt x="101" y="2107"/>
                          <a:pt x="0" y="2274"/>
                          <a:pt x="0" y="2474"/>
                        </a:cubicBezTo>
                        <a:lnTo>
                          <a:pt x="67" y="4609"/>
                        </a:lnTo>
                        <a:cubicBezTo>
                          <a:pt x="67" y="4776"/>
                          <a:pt x="167" y="4909"/>
                          <a:pt x="301" y="4976"/>
                        </a:cubicBezTo>
                        <a:lnTo>
                          <a:pt x="467" y="6010"/>
                        </a:lnTo>
                        <a:cubicBezTo>
                          <a:pt x="483" y="6106"/>
                          <a:pt x="569" y="6156"/>
                          <a:pt x="653" y="6156"/>
                        </a:cubicBezTo>
                        <a:cubicBezTo>
                          <a:pt x="744" y="6156"/>
                          <a:pt x="834" y="6098"/>
                          <a:pt x="834" y="5977"/>
                        </a:cubicBezTo>
                        <a:lnTo>
                          <a:pt x="934" y="4943"/>
                        </a:lnTo>
                        <a:cubicBezTo>
                          <a:pt x="1068" y="4842"/>
                          <a:pt x="1168" y="4676"/>
                          <a:pt x="1168" y="4509"/>
                        </a:cubicBezTo>
                        <a:lnTo>
                          <a:pt x="1168" y="4309"/>
                        </a:lnTo>
                        <a:lnTo>
                          <a:pt x="3370" y="5476"/>
                        </a:lnTo>
                        <a:cubicBezTo>
                          <a:pt x="3269" y="5710"/>
                          <a:pt x="3269" y="5977"/>
                          <a:pt x="3370" y="6210"/>
                        </a:cubicBezTo>
                        <a:lnTo>
                          <a:pt x="3570" y="6610"/>
                        </a:lnTo>
                        <a:lnTo>
                          <a:pt x="3703" y="6911"/>
                        </a:lnTo>
                        <a:cubicBezTo>
                          <a:pt x="3736" y="6944"/>
                          <a:pt x="3770" y="7011"/>
                          <a:pt x="3803" y="7044"/>
                        </a:cubicBezTo>
                        <a:lnTo>
                          <a:pt x="3837" y="7077"/>
                        </a:lnTo>
                        <a:lnTo>
                          <a:pt x="1168" y="7811"/>
                        </a:lnTo>
                        <a:lnTo>
                          <a:pt x="1168" y="7478"/>
                        </a:lnTo>
                        <a:cubicBezTo>
                          <a:pt x="1168" y="7311"/>
                          <a:pt x="1068" y="7177"/>
                          <a:pt x="901" y="7144"/>
                        </a:cubicBezTo>
                        <a:lnTo>
                          <a:pt x="901" y="7111"/>
                        </a:lnTo>
                        <a:cubicBezTo>
                          <a:pt x="901" y="6977"/>
                          <a:pt x="801" y="6877"/>
                          <a:pt x="668" y="6877"/>
                        </a:cubicBezTo>
                        <a:cubicBezTo>
                          <a:pt x="534" y="6877"/>
                          <a:pt x="434" y="7011"/>
                          <a:pt x="434" y="7144"/>
                        </a:cubicBezTo>
                        <a:cubicBezTo>
                          <a:pt x="434" y="7144"/>
                          <a:pt x="434" y="7177"/>
                          <a:pt x="434" y="7177"/>
                        </a:cubicBezTo>
                        <a:cubicBezTo>
                          <a:pt x="301" y="7244"/>
                          <a:pt x="201" y="7411"/>
                          <a:pt x="201" y="7544"/>
                        </a:cubicBezTo>
                        <a:lnTo>
                          <a:pt x="267" y="9379"/>
                        </a:lnTo>
                        <a:cubicBezTo>
                          <a:pt x="267" y="9512"/>
                          <a:pt x="334" y="9613"/>
                          <a:pt x="467" y="9679"/>
                        </a:cubicBezTo>
                        <a:lnTo>
                          <a:pt x="634" y="10513"/>
                        </a:lnTo>
                        <a:cubicBezTo>
                          <a:pt x="634" y="10597"/>
                          <a:pt x="701" y="10638"/>
                          <a:pt x="772" y="10638"/>
                        </a:cubicBezTo>
                        <a:cubicBezTo>
                          <a:pt x="843" y="10638"/>
                          <a:pt x="918" y="10597"/>
                          <a:pt x="934" y="10513"/>
                        </a:cubicBezTo>
                        <a:lnTo>
                          <a:pt x="1001" y="9646"/>
                        </a:lnTo>
                        <a:cubicBezTo>
                          <a:pt x="1135" y="9579"/>
                          <a:pt x="1201" y="9446"/>
                          <a:pt x="1201" y="9312"/>
                        </a:cubicBezTo>
                        <a:lnTo>
                          <a:pt x="1168" y="8378"/>
                        </a:lnTo>
                        <a:lnTo>
                          <a:pt x="4470" y="7478"/>
                        </a:lnTo>
                        <a:lnTo>
                          <a:pt x="4537" y="7511"/>
                        </a:lnTo>
                        <a:cubicBezTo>
                          <a:pt x="4604" y="7544"/>
                          <a:pt x="4670" y="7544"/>
                          <a:pt x="4737" y="7578"/>
                        </a:cubicBezTo>
                        <a:cubicBezTo>
                          <a:pt x="4871" y="7611"/>
                          <a:pt x="5004" y="7611"/>
                          <a:pt x="5171" y="7611"/>
                        </a:cubicBezTo>
                        <a:lnTo>
                          <a:pt x="5304" y="7611"/>
                        </a:lnTo>
                        <a:cubicBezTo>
                          <a:pt x="5553" y="8202"/>
                          <a:pt x="6120" y="8619"/>
                          <a:pt x="6763" y="8619"/>
                        </a:cubicBezTo>
                        <a:cubicBezTo>
                          <a:pt x="6810" y="8619"/>
                          <a:pt x="6858" y="8616"/>
                          <a:pt x="6905" y="8612"/>
                        </a:cubicBezTo>
                        <a:cubicBezTo>
                          <a:pt x="7639" y="8545"/>
                          <a:pt x="8273" y="8078"/>
                          <a:pt x="8507" y="7378"/>
                        </a:cubicBezTo>
                        <a:lnTo>
                          <a:pt x="8673" y="7378"/>
                        </a:lnTo>
                        <a:cubicBezTo>
                          <a:pt x="8873" y="7344"/>
                          <a:pt x="9040" y="7311"/>
                          <a:pt x="9207" y="7244"/>
                        </a:cubicBezTo>
                        <a:cubicBezTo>
                          <a:pt x="9307" y="7211"/>
                          <a:pt x="9374" y="7177"/>
                          <a:pt x="9441" y="7111"/>
                        </a:cubicBezTo>
                        <a:lnTo>
                          <a:pt x="13110" y="7544"/>
                        </a:lnTo>
                        <a:lnTo>
                          <a:pt x="13110" y="8545"/>
                        </a:lnTo>
                        <a:cubicBezTo>
                          <a:pt x="13110" y="8712"/>
                          <a:pt x="13210" y="8845"/>
                          <a:pt x="13343" y="8912"/>
                        </a:cubicBezTo>
                        <a:lnTo>
                          <a:pt x="13477" y="9846"/>
                        </a:lnTo>
                        <a:cubicBezTo>
                          <a:pt x="13510" y="9946"/>
                          <a:pt x="13593" y="9996"/>
                          <a:pt x="13673" y="9996"/>
                        </a:cubicBezTo>
                        <a:cubicBezTo>
                          <a:pt x="13752" y="9996"/>
                          <a:pt x="13827" y="9946"/>
                          <a:pt x="13844" y="9846"/>
                        </a:cubicBezTo>
                        <a:lnTo>
                          <a:pt x="14010" y="8879"/>
                        </a:lnTo>
                        <a:cubicBezTo>
                          <a:pt x="14144" y="8812"/>
                          <a:pt x="14244" y="8679"/>
                          <a:pt x="14244" y="8512"/>
                        </a:cubicBezTo>
                        <a:lnTo>
                          <a:pt x="14244" y="6477"/>
                        </a:lnTo>
                        <a:cubicBezTo>
                          <a:pt x="14244" y="6310"/>
                          <a:pt x="14144" y="6143"/>
                          <a:pt x="13977" y="6077"/>
                        </a:cubicBezTo>
                        <a:cubicBezTo>
                          <a:pt x="13977" y="6077"/>
                          <a:pt x="13977" y="6077"/>
                          <a:pt x="13977" y="6043"/>
                        </a:cubicBezTo>
                        <a:cubicBezTo>
                          <a:pt x="13948" y="5898"/>
                          <a:pt x="13843" y="5803"/>
                          <a:pt x="13728" y="5803"/>
                        </a:cubicBezTo>
                        <a:cubicBezTo>
                          <a:pt x="13711" y="5803"/>
                          <a:pt x="13694" y="5806"/>
                          <a:pt x="13677" y="5810"/>
                        </a:cubicBezTo>
                        <a:cubicBezTo>
                          <a:pt x="13510" y="5810"/>
                          <a:pt x="13377" y="5943"/>
                          <a:pt x="13377" y="6110"/>
                        </a:cubicBezTo>
                        <a:lnTo>
                          <a:pt x="13377" y="6143"/>
                        </a:lnTo>
                        <a:cubicBezTo>
                          <a:pt x="13210" y="6210"/>
                          <a:pt x="13076" y="6377"/>
                          <a:pt x="13076" y="6544"/>
                        </a:cubicBezTo>
                        <a:lnTo>
                          <a:pt x="13076" y="6944"/>
                        </a:lnTo>
                        <a:lnTo>
                          <a:pt x="9974" y="6577"/>
                        </a:lnTo>
                        <a:cubicBezTo>
                          <a:pt x="10041" y="6510"/>
                          <a:pt x="10074" y="6444"/>
                          <a:pt x="10108" y="6344"/>
                        </a:cubicBezTo>
                        <a:lnTo>
                          <a:pt x="10241" y="6043"/>
                        </a:lnTo>
                        <a:lnTo>
                          <a:pt x="10475" y="5576"/>
                        </a:lnTo>
                        <a:cubicBezTo>
                          <a:pt x="10575" y="5343"/>
                          <a:pt x="10575" y="5043"/>
                          <a:pt x="10475" y="4809"/>
                        </a:cubicBezTo>
                        <a:lnTo>
                          <a:pt x="12976" y="3041"/>
                        </a:lnTo>
                        <a:lnTo>
                          <a:pt x="12976" y="3308"/>
                        </a:lnTo>
                        <a:cubicBezTo>
                          <a:pt x="12943" y="3475"/>
                          <a:pt x="13076" y="3642"/>
                          <a:pt x="13243" y="3708"/>
                        </a:cubicBezTo>
                        <a:lnTo>
                          <a:pt x="13443" y="4842"/>
                        </a:lnTo>
                        <a:cubicBezTo>
                          <a:pt x="13459" y="4951"/>
                          <a:pt x="13539" y="5002"/>
                          <a:pt x="13624" y="5002"/>
                        </a:cubicBezTo>
                        <a:cubicBezTo>
                          <a:pt x="13722" y="5002"/>
                          <a:pt x="13826" y="4934"/>
                          <a:pt x="13844" y="4809"/>
                        </a:cubicBezTo>
                        <a:lnTo>
                          <a:pt x="14010" y="3642"/>
                        </a:lnTo>
                        <a:cubicBezTo>
                          <a:pt x="14177" y="3542"/>
                          <a:pt x="14311" y="3375"/>
                          <a:pt x="14311" y="3175"/>
                        </a:cubicBezTo>
                        <a:lnTo>
                          <a:pt x="14311" y="740"/>
                        </a:lnTo>
                        <a:cubicBezTo>
                          <a:pt x="14311" y="539"/>
                          <a:pt x="14177" y="373"/>
                          <a:pt x="13977" y="339"/>
                        </a:cubicBezTo>
                        <a:cubicBezTo>
                          <a:pt x="13977" y="306"/>
                          <a:pt x="13977" y="306"/>
                          <a:pt x="13977" y="273"/>
                        </a:cubicBezTo>
                        <a:cubicBezTo>
                          <a:pt x="13977" y="123"/>
                          <a:pt x="13843" y="1"/>
                          <a:pt x="1367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" name="Google Shape;675;p36"/>
                  <p:cNvSpPr/>
                  <p:nvPr/>
                </p:nvSpPr>
                <p:spPr>
                  <a:xfrm>
                    <a:off x="1355321" y="937471"/>
                    <a:ext cx="88211" cy="171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3" h="602" extrusionOk="0">
                        <a:moveTo>
                          <a:pt x="2136" y="1"/>
                        </a:moveTo>
                        <a:lnTo>
                          <a:pt x="1" y="601"/>
                        </a:lnTo>
                        <a:lnTo>
                          <a:pt x="3103" y="568"/>
                        </a:lnTo>
                        <a:lnTo>
                          <a:pt x="213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" name="Google Shape;676;p36"/>
                  <p:cNvSpPr/>
                  <p:nvPr/>
                </p:nvSpPr>
                <p:spPr>
                  <a:xfrm>
                    <a:off x="1443503" y="952652"/>
                    <a:ext cx="92020" cy="18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7" h="635" extrusionOk="0">
                        <a:moveTo>
                          <a:pt x="3237" y="0"/>
                        </a:moveTo>
                        <a:lnTo>
                          <a:pt x="1" y="34"/>
                        </a:lnTo>
                        <a:lnTo>
                          <a:pt x="968" y="634"/>
                        </a:lnTo>
                        <a:lnTo>
                          <a:pt x="323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" name="Google Shape;677;p36"/>
                  <p:cNvSpPr/>
                  <p:nvPr/>
                </p:nvSpPr>
                <p:spPr>
                  <a:xfrm>
                    <a:off x="967485" y="817053"/>
                    <a:ext cx="104329" cy="22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0" h="801" extrusionOk="0">
                        <a:moveTo>
                          <a:pt x="2502" y="0"/>
                        </a:moveTo>
                        <a:lnTo>
                          <a:pt x="1" y="801"/>
                        </a:lnTo>
                        <a:lnTo>
                          <a:pt x="3670" y="601"/>
                        </a:lnTo>
                        <a:lnTo>
                          <a:pt x="25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" name="Google Shape;678;p36"/>
                  <p:cNvSpPr/>
                  <p:nvPr/>
                </p:nvSpPr>
                <p:spPr>
                  <a:xfrm>
                    <a:off x="1071785" y="827485"/>
                    <a:ext cx="110043" cy="22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71" h="801" extrusionOk="0">
                        <a:moveTo>
                          <a:pt x="3870" y="0"/>
                        </a:moveTo>
                        <a:lnTo>
                          <a:pt x="1" y="234"/>
                        </a:lnTo>
                        <a:lnTo>
                          <a:pt x="1168" y="801"/>
                        </a:lnTo>
                        <a:lnTo>
                          <a:pt x="387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" name="Google Shape;679;p36"/>
                  <p:cNvSpPr/>
                  <p:nvPr/>
                </p:nvSpPr>
                <p:spPr>
                  <a:xfrm>
                    <a:off x="1316461" y="768697"/>
                    <a:ext cx="127071" cy="26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0" h="935" extrusionOk="0">
                        <a:moveTo>
                          <a:pt x="3069" y="0"/>
                        </a:moveTo>
                        <a:lnTo>
                          <a:pt x="0" y="934"/>
                        </a:lnTo>
                        <a:lnTo>
                          <a:pt x="4470" y="634"/>
                        </a:lnTo>
                        <a:lnTo>
                          <a:pt x="306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" name="Google Shape;680;p36"/>
                  <p:cNvSpPr/>
                  <p:nvPr/>
                </p:nvSpPr>
                <p:spPr>
                  <a:xfrm>
                    <a:off x="1443503" y="778164"/>
                    <a:ext cx="134689" cy="26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8" h="935" extrusionOk="0">
                        <a:moveTo>
                          <a:pt x="4738" y="1"/>
                        </a:moveTo>
                        <a:lnTo>
                          <a:pt x="1" y="301"/>
                        </a:lnTo>
                        <a:lnTo>
                          <a:pt x="1402" y="935"/>
                        </a:lnTo>
                        <a:lnTo>
                          <a:pt x="4738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" name="Google Shape;681;p36"/>
                  <p:cNvSpPr/>
                  <p:nvPr/>
                </p:nvSpPr>
                <p:spPr>
                  <a:xfrm>
                    <a:off x="1003531" y="968770"/>
                    <a:ext cx="72092" cy="16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6" h="568" extrusionOk="0">
                        <a:moveTo>
                          <a:pt x="1735" y="0"/>
                        </a:moveTo>
                        <a:lnTo>
                          <a:pt x="0" y="567"/>
                        </a:lnTo>
                        <a:lnTo>
                          <a:pt x="0" y="567"/>
                        </a:lnTo>
                        <a:lnTo>
                          <a:pt x="2535" y="534"/>
                        </a:lnTo>
                        <a:lnTo>
                          <a:pt x="173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" name="Google Shape;682;p36"/>
                  <p:cNvSpPr/>
                  <p:nvPr/>
                </p:nvSpPr>
                <p:spPr>
                  <a:xfrm>
                    <a:off x="1075595" y="983950"/>
                    <a:ext cx="75873" cy="16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9" h="568" extrusionOk="0">
                        <a:moveTo>
                          <a:pt x="0" y="0"/>
                        </a:moveTo>
                        <a:lnTo>
                          <a:pt x="834" y="567"/>
                        </a:lnTo>
                        <a:lnTo>
                          <a:pt x="266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" name="Google Shape;683;p36"/>
                  <p:cNvSpPr/>
                  <p:nvPr/>
                </p:nvSpPr>
                <p:spPr>
                  <a:xfrm>
                    <a:off x="1054729" y="794140"/>
                    <a:ext cx="406826" cy="302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11" h="10639" extrusionOk="0">
                        <a:moveTo>
                          <a:pt x="13672" y="1"/>
                        </a:moveTo>
                        <a:cubicBezTo>
                          <a:pt x="13652" y="1"/>
                          <a:pt x="13631" y="2"/>
                          <a:pt x="13610" y="6"/>
                        </a:cubicBezTo>
                        <a:cubicBezTo>
                          <a:pt x="13443" y="6"/>
                          <a:pt x="13277" y="172"/>
                          <a:pt x="13277" y="373"/>
                        </a:cubicBezTo>
                        <a:cubicBezTo>
                          <a:pt x="13277" y="373"/>
                          <a:pt x="13277" y="406"/>
                          <a:pt x="13277" y="406"/>
                        </a:cubicBezTo>
                        <a:cubicBezTo>
                          <a:pt x="13076" y="506"/>
                          <a:pt x="12943" y="706"/>
                          <a:pt x="12943" y="940"/>
                        </a:cubicBezTo>
                        <a:lnTo>
                          <a:pt x="12943" y="2374"/>
                        </a:lnTo>
                        <a:lnTo>
                          <a:pt x="9974" y="4442"/>
                        </a:lnTo>
                        <a:cubicBezTo>
                          <a:pt x="9880" y="4419"/>
                          <a:pt x="9786" y="4395"/>
                          <a:pt x="9691" y="4395"/>
                        </a:cubicBezTo>
                        <a:cubicBezTo>
                          <a:pt x="9652" y="4395"/>
                          <a:pt x="9613" y="4399"/>
                          <a:pt x="9574" y="4409"/>
                        </a:cubicBezTo>
                        <a:lnTo>
                          <a:pt x="4103" y="4909"/>
                        </a:lnTo>
                        <a:cubicBezTo>
                          <a:pt x="4003" y="4943"/>
                          <a:pt x="3870" y="4976"/>
                          <a:pt x="3770" y="5043"/>
                        </a:cubicBezTo>
                        <a:lnTo>
                          <a:pt x="1135" y="3642"/>
                        </a:lnTo>
                        <a:lnTo>
                          <a:pt x="1101" y="2341"/>
                        </a:lnTo>
                        <a:cubicBezTo>
                          <a:pt x="1101" y="2141"/>
                          <a:pt x="1001" y="2007"/>
                          <a:pt x="834" y="1940"/>
                        </a:cubicBezTo>
                        <a:lnTo>
                          <a:pt x="834" y="1907"/>
                        </a:lnTo>
                        <a:cubicBezTo>
                          <a:pt x="834" y="1758"/>
                          <a:pt x="727" y="1635"/>
                          <a:pt x="585" y="1635"/>
                        </a:cubicBezTo>
                        <a:cubicBezTo>
                          <a:pt x="569" y="1635"/>
                          <a:pt x="552" y="1637"/>
                          <a:pt x="534" y="1640"/>
                        </a:cubicBezTo>
                        <a:cubicBezTo>
                          <a:pt x="367" y="1640"/>
                          <a:pt x="234" y="1807"/>
                          <a:pt x="267" y="1974"/>
                        </a:cubicBezTo>
                        <a:cubicBezTo>
                          <a:pt x="267" y="1974"/>
                          <a:pt x="267" y="1974"/>
                          <a:pt x="267" y="2007"/>
                        </a:cubicBezTo>
                        <a:cubicBezTo>
                          <a:pt x="101" y="2107"/>
                          <a:pt x="0" y="2274"/>
                          <a:pt x="0" y="2474"/>
                        </a:cubicBezTo>
                        <a:lnTo>
                          <a:pt x="67" y="4609"/>
                        </a:lnTo>
                        <a:cubicBezTo>
                          <a:pt x="67" y="4776"/>
                          <a:pt x="167" y="4909"/>
                          <a:pt x="301" y="4976"/>
                        </a:cubicBezTo>
                        <a:lnTo>
                          <a:pt x="467" y="6010"/>
                        </a:lnTo>
                        <a:cubicBezTo>
                          <a:pt x="483" y="6106"/>
                          <a:pt x="569" y="6156"/>
                          <a:pt x="653" y="6156"/>
                        </a:cubicBezTo>
                        <a:cubicBezTo>
                          <a:pt x="744" y="6156"/>
                          <a:pt x="834" y="6098"/>
                          <a:pt x="834" y="5977"/>
                        </a:cubicBezTo>
                        <a:lnTo>
                          <a:pt x="934" y="4943"/>
                        </a:lnTo>
                        <a:cubicBezTo>
                          <a:pt x="1068" y="4842"/>
                          <a:pt x="1168" y="4676"/>
                          <a:pt x="1168" y="4509"/>
                        </a:cubicBezTo>
                        <a:lnTo>
                          <a:pt x="1168" y="4309"/>
                        </a:lnTo>
                        <a:lnTo>
                          <a:pt x="3370" y="5476"/>
                        </a:lnTo>
                        <a:cubicBezTo>
                          <a:pt x="3269" y="5710"/>
                          <a:pt x="3269" y="5977"/>
                          <a:pt x="3370" y="6210"/>
                        </a:cubicBezTo>
                        <a:lnTo>
                          <a:pt x="3570" y="6610"/>
                        </a:lnTo>
                        <a:lnTo>
                          <a:pt x="3703" y="6911"/>
                        </a:lnTo>
                        <a:cubicBezTo>
                          <a:pt x="3736" y="6944"/>
                          <a:pt x="3770" y="7011"/>
                          <a:pt x="3803" y="7044"/>
                        </a:cubicBezTo>
                        <a:lnTo>
                          <a:pt x="3837" y="7077"/>
                        </a:lnTo>
                        <a:lnTo>
                          <a:pt x="1168" y="7811"/>
                        </a:lnTo>
                        <a:lnTo>
                          <a:pt x="1168" y="7478"/>
                        </a:lnTo>
                        <a:cubicBezTo>
                          <a:pt x="1168" y="7311"/>
                          <a:pt x="1068" y="7177"/>
                          <a:pt x="901" y="7144"/>
                        </a:cubicBezTo>
                        <a:lnTo>
                          <a:pt x="901" y="7111"/>
                        </a:lnTo>
                        <a:cubicBezTo>
                          <a:pt x="901" y="6977"/>
                          <a:pt x="801" y="6877"/>
                          <a:pt x="668" y="6877"/>
                        </a:cubicBezTo>
                        <a:cubicBezTo>
                          <a:pt x="534" y="6877"/>
                          <a:pt x="434" y="7011"/>
                          <a:pt x="434" y="7144"/>
                        </a:cubicBezTo>
                        <a:cubicBezTo>
                          <a:pt x="434" y="7144"/>
                          <a:pt x="434" y="7177"/>
                          <a:pt x="434" y="7177"/>
                        </a:cubicBezTo>
                        <a:cubicBezTo>
                          <a:pt x="301" y="7244"/>
                          <a:pt x="201" y="7411"/>
                          <a:pt x="201" y="7544"/>
                        </a:cubicBezTo>
                        <a:lnTo>
                          <a:pt x="267" y="9379"/>
                        </a:lnTo>
                        <a:cubicBezTo>
                          <a:pt x="267" y="9512"/>
                          <a:pt x="334" y="9613"/>
                          <a:pt x="467" y="9679"/>
                        </a:cubicBezTo>
                        <a:lnTo>
                          <a:pt x="634" y="10513"/>
                        </a:lnTo>
                        <a:cubicBezTo>
                          <a:pt x="634" y="10597"/>
                          <a:pt x="701" y="10638"/>
                          <a:pt x="772" y="10638"/>
                        </a:cubicBezTo>
                        <a:cubicBezTo>
                          <a:pt x="843" y="10638"/>
                          <a:pt x="918" y="10597"/>
                          <a:pt x="934" y="10513"/>
                        </a:cubicBezTo>
                        <a:lnTo>
                          <a:pt x="1001" y="9646"/>
                        </a:lnTo>
                        <a:cubicBezTo>
                          <a:pt x="1135" y="9579"/>
                          <a:pt x="1201" y="9446"/>
                          <a:pt x="1201" y="9312"/>
                        </a:cubicBezTo>
                        <a:lnTo>
                          <a:pt x="1168" y="8378"/>
                        </a:lnTo>
                        <a:lnTo>
                          <a:pt x="4470" y="7478"/>
                        </a:lnTo>
                        <a:lnTo>
                          <a:pt x="4537" y="7511"/>
                        </a:lnTo>
                        <a:cubicBezTo>
                          <a:pt x="4604" y="7544"/>
                          <a:pt x="4670" y="7544"/>
                          <a:pt x="4737" y="7578"/>
                        </a:cubicBezTo>
                        <a:cubicBezTo>
                          <a:pt x="4871" y="7611"/>
                          <a:pt x="5004" y="7611"/>
                          <a:pt x="5171" y="7611"/>
                        </a:cubicBezTo>
                        <a:lnTo>
                          <a:pt x="5304" y="7611"/>
                        </a:lnTo>
                        <a:cubicBezTo>
                          <a:pt x="5553" y="8202"/>
                          <a:pt x="6120" y="8619"/>
                          <a:pt x="6763" y="8619"/>
                        </a:cubicBezTo>
                        <a:cubicBezTo>
                          <a:pt x="6810" y="8619"/>
                          <a:pt x="6858" y="8616"/>
                          <a:pt x="6905" y="8612"/>
                        </a:cubicBezTo>
                        <a:cubicBezTo>
                          <a:pt x="7639" y="8545"/>
                          <a:pt x="8273" y="8078"/>
                          <a:pt x="8507" y="7378"/>
                        </a:cubicBezTo>
                        <a:lnTo>
                          <a:pt x="8673" y="7378"/>
                        </a:lnTo>
                        <a:cubicBezTo>
                          <a:pt x="8873" y="7344"/>
                          <a:pt x="9040" y="7311"/>
                          <a:pt x="9207" y="7244"/>
                        </a:cubicBezTo>
                        <a:cubicBezTo>
                          <a:pt x="9307" y="7211"/>
                          <a:pt x="9374" y="7177"/>
                          <a:pt x="9441" y="7111"/>
                        </a:cubicBezTo>
                        <a:lnTo>
                          <a:pt x="13110" y="7544"/>
                        </a:lnTo>
                        <a:lnTo>
                          <a:pt x="13110" y="8545"/>
                        </a:lnTo>
                        <a:cubicBezTo>
                          <a:pt x="13110" y="8712"/>
                          <a:pt x="13210" y="8845"/>
                          <a:pt x="13343" y="8912"/>
                        </a:cubicBezTo>
                        <a:lnTo>
                          <a:pt x="13477" y="9846"/>
                        </a:lnTo>
                        <a:cubicBezTo>
                          <a:pt x="13510" y="9946"/>
                          <a:pt x="13593" y="9996"/>
                          <a:pt x="13673" y="9996"/>
                        </a:cubicBezTo>
                        <a:cubicBezTo>
                          <a:pt x="13752" y="9996"/>
                          <a:pt x="13827" y="9946"/>
                          <a:pt x="13844" y="9846"/>
                        </a:cubicBezTo>
                        <a:lnTo>
                          <a:pt x="14010" y="8879"/>
                        </a:lnTo>
                        <a:cubicBezTo>
                          <a:pt x="14144" y="8812"/>
                          <a:pt x="14244" y="8679"/>
                          <a:pt x="14244" y="8512"/>
                        </a:cubicBezTo>
                        <a:lnTo>
                          <a:pt x="14244" y="6477"/>
                        </a:lnTo>
                        <a:cubicBezTo>
                          <a:pt x="14244" y="6310"/>
                          <a:pt x="14144" y="6143"/>
                          <a:pt x="13977" y="6077"/>
                        </a:cubicBezTo>
                        <a:cubicBezTo>
                          <a:pt x="13977" y="6077"/>
                          <a:pt x="13977" y="6077"/>
                          <a:pt x="13977" y="6043"/>
                        </a:cubicBezTo>
                        <a:cubicBezTo>
                          <a:pt x="13948" y="5898"/>
                          <a:pt x="13843" y="5803"/>
                          <a:pt x="13728" y="5803"/>
                        </a:cubicBezTo>
                        <a:cubicBezTo>
                          <a:pt x="13711" y="5803"/>
                          <a:pt x="13694" y="5806"/>
                          <a:pt x="13677" y="5810"/>
                        </a:cubicBezTo>
                        <a:cubicBezTo>
                          <a:pt x="13510" y="5810"/>
                          <a:pt x="13377" y="5943"/>
                          <a:pt x="13377" y="6110"/>
                        </a:cubicBezTo>
                        <a:lnTo>
                          <a:pt x="13377" y="6143"/>
                        </a:lnTo>
                        <a:cubicBezTo>
                          <a:pt x="13210" y="6210"/>
                          <a:pt x="13076" y="6377"/>
                          <a:pt x="13076" y="6544"/>
                        </a:cubicBezTo>
                        <a:lnTo>
                          <a:pt x="13076" y="6944"/>
                        </a:lnTo>
                        <a:lnTo>
                          <a:pt x="9974" y="6577"/>
                        </a:lnTo>
                        <a:cubicBezTo>
                          <a:pt x="10041" y="6510"/>
                          <a:pt x="10074" y="6444"/>
                          <a:pt x="10108" y="6344"/>
                        </a:cubicBezTo>
                        <a:lnTo>
                          <a:pt x="10241" y="6043"/>
                        </a:lnTo>
                        <a:lnTo>
                          <a:pt x="10475" y="5576"/>
                        </a:lnTo>
                        <a:cubicBezTo>
                          <a:pt x="10575" y="5343"/>
                          <a:pt x="10575" y="5043"/>
                          <a:pt x="10475" y="4809"/>
                        </a:cubicBezTo>
                        <a:lnTo>
                          <a:pt x="12976" y="3041"/>
                        </a:lnTo>
                        <a:lnTo>
                          <a:pt x="12976" y="3308"/>
                        </a:lnTo>
                        <a:cubicBezTo>
                          <a:pt x="12943" y="3475"/>
                          <a:pt x="13076" y="3642"/>
                          <a:pt x="13243" y="3708"/>
                        </a:cubicBezTo>
                        <a:lnTo>
                          <a:pt x="13443" y="4842"/>
                        </a:lnTo>
                        <a:cubicBezTo>
                          <a:pt x="13459" y="4951"/>
                          <a:pt x="13539" y="5002"/>
                          <a:pt x="13624" y="5002"/>
                        </a:cubicBezTo>
                        <a:cubicBezTo>
                          <a:pt x="13722" y="5002"/>
                          <a:pt x="13826" y="4934"/>
                          <a:pt x="13844" y="4809"/>
                        </a:cubicBezTo>
                        <a:lnTo>
                          <a:pt x="14010" y="3642"/>
                        </a:lnTo>
                        <a:cubicBezTo>
                          <a:pt x="14177" y="3542"/>
                          <a:pt x="14311" y="3375"/>
                          <a:pt x="14311" y="3175"/>
                        </a:cubicBezTo>
                        <a:lnTo>
                          <a:pt x="14311" y="740"/>
                        </a:lnTo>
                        <a:cubicBezTo>
                          <a:pt x="14311" y="539"/>
                          <a:pt x="14177" y="373"/>
                          <a:pt x="13977" y="339"/>
                        </a:cubicBezTo>
                        <a:cubicBezTo>
                          <a:pt x="13977" y="306"/>
                          <a:pt x="13977" y="306"/>
                          <a:pt x="13977" y="273"/>
                        </a:cubicBezTo>
                        <a:cubicBezTo>
                          <a:pt x="13977" y="123"/>
                          <a:pt x="13843" y="1"/>
                          <a:pt x="1367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" name="Google Shape;684;p36"/>
                  <p:cNvSpPr/>
                  <p:nvPr/>
                </p:nvSpPr>
                <p:spPr>
                  <a:xfrm>
                    <a:off x="1355321" y="937471"/>
                    <a:ext cx="88211" cy="171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3" h="602" extrusionOk="0">
                        <a:moveTo>
                          <a:pt x="2136" y="1"/>
                        </a:moveTo>
                        <a:lnTo>
                          <a:pt x="1" y="601"/>
                        </a:lnTo>
                        <a:lnTo>
                          <a:pt x="3103" y="568"/>
                        </a:lnTo>
                        <a:lnTo>
                          <a:pt x="213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" name="Google Shape;685;p36"/>
                  <p:cNvSpPr/>
                  <p:nvPr/>
                </p:nvSpPr>
                <p:spPr>
                  <a:xfrm>
                    <a:off x="1443503" y="952652"/>
                    <a:ext cx="92020" cy="18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7" h="635" extrusionOk="0">
                        <a:moveTo>
                          <a:pt x="3237" y="0"/>
                        </a:moveTo>
                        <a:lnTo>
                          <a:pt x="1" y="34"/>
                        </a:lnTo>
                        <a:lnTo>
                          <a:pt x="968" y="634"/>
                        </a:lnTo>
                        <a:lnTo>
                          <a:pt x="323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86" name="Google Shape;686;p36"/>
                <p:cNvGrpSpPr/>
                <p:nvPr/>
              </p:nvGrpSpPr>
              <p:grpSpPr>
                <a:xfrm>
                  <a:off x="3096335" y="1844024"/>
                  <a:ext cx="1039309" cy="434429"/>
                  <a:chOff x="3096335" y="1844024"/>
                  <a:chExt cx="1039309" cy="434429"/>
                </a:xfrm>
              </p:grpSpPr>
              <p:sp>
                <p:nvSpPr>
                  <p:cNvPr id="692" name="Google Shape;692;p36"/>
                  <p:cNvSpPr/>
                  <p:nvPr/>
                </p:nvSpPr>
                <p:spPr>
                  <a:xfrm>
                    <a:off x="3262266" y="2008648"/>
                    <a:ext cx="30389" cy="28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" h="1019" extrusionOk="0">
                        <a:moveTo>
                          <a:pt x="571" y="0"/>
                        </a:moveTo>
                        <a:cubicBezTo>
                          <a:pt x="538" y="0"/>
                          <a:pt x="503" y="4"/>
                          <a:pt x="468" y="13"/>
                        </a:cubicBezTo>
                        <a:cubicBezTo>
                          <a:pt x="168" y="47"/>
                          <a:pt x="1" y="313"/>
                          <a:pt x="34" y="580"/>
                        </a:cubicBezTo>
                        <a:cubicBezTo>
                          <a:pt x="65" y="855"/>
                          <a:pt x="291" y="1018"/>
                          <a:pt x="534" y="1018"/>
                        </a:cubicBezTo>
                        <a:cubicBezTo>
                          <a:pt x="556" y="1018"/>
                          <a:pt x="579" y="1017"/>
                          <a:pt x="601" y="1014"/>
                        </a:cubicBezTo>
                        <a:cubicBezTo>
                          <a:pt x="868" y="947"/>
                          <a:pt x="1068" y="714"/>
                          <a:pt x="1035" y="414"/>
                        </a:cubicBezTo>
                        <a:cubicBezTo>
                          <a:pt x="977" y="182"/>
                          <a:pt x="793" y="0"/>
                          <a:pt x="57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" name="Google Shape;693;p36"/>
                  <p:cNvSpPr/>
                  <p:nvPr/>
                </p:nvSpPr>
                <p:spPr>
                  <a:xfrm>
                    <a:off x="3096335" y="1992899"/>
                    <a:ext cx="177359" cy="32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39" h="1135" extrusionOk="0">
                        <a:moveTo>
                          <a:pt x="4237" y="0"/>
                        </a:moveTo>
                        <a:lnTo>
                          <a:pt x="0" y="1134"/>
                        </a:lnTo>
                        <a:lnTo>
                          <a:pt x="6238" y="167"/>
                        </a:lnTo>
                        <a:lnTo>
                          <a:pt x="423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" name="Google Shape;694;p36"/>
                  <p:cNvSpPr/>
                  <p:nvPr/>
                </p:nvSpPr>
                <p:spPr>
                  <a:xfrm>
                    <a:off x="3273666" y="1968224"/>
                    <a:ext cx="187764" cy="34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05" h="1202" extrusionOk="0">
                        <a:moveTo>
                          <a:pt x="6605" y="1"/>
                        </a:moveTo>
                        <a:lnTo>
                          <a:pt x="0" y="1035"/>
                        </a:lnTo>
                        <a:lnTo>
                          <a:pt x="2035" y="1202"/>
                        </a:lnTo>
                        <a:lnTo>
                          <a:pt x="6605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" name="Google Shape;696;p36"/>
                  <p:cNvSpPr/>
                  <p:nvPr/>
                </p:nvSpPr>
                <p:spPr>
                  <a:xfrm>
                    <a:off x="3890969" y="1889167"/>
                    <a:ext cx="35108" cy="32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1127" extrusionOk="0">
                        <a:moveTo>
                          <a:pt x="653" y="0"/>
                        </a:moveTo>
                        <a:cubicBezTo>
                          <a:pt x="613" y="0"/>
                          <a:pt x="574" y="5"/>
                          <a:pt x="534" y="13"/>
                        </a:cubicBezTo>
                        <a:cubicBezTo>
                          <a:pt x="234" y="80"/>
                          <a:pt x="1" y="347"/>
                          <a:pt x="34" y="680"/>
                        </a:cubicBezTo>
                        <a:cubicBezTo>
                          <a:pt x="92" y="941"/>
                          <a:pt x="327" y="1127"/>
                          <a:pt x="584" y="1127"/>
                        </a:cubicBezTo>
                        <a:cubicBezTo>
                          <a:pt x="623" y="1127"/>
                          <a:pt x="662" y="1123"/>
                          <a:pt x="701" y="1114"/>
                        </a:cubicBezTo>
                        <a:cubicBezTo>
                          <a:pt x="1001" y="1047"/>
                          <a:pt x="1235" y="747"/>
                          <a:pt x="1202" y="447"/>
                        </a:cubicBezTo>
                        <a:cubicBezTo>
                          <a:pt x="1173" y="186"/>
                          <a:pt x="916" y="0"/>
                          <a:pt x="65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" name="Google Shape;697;p36"/>
                  <p:cNvSpPr/>
                  <p:nvPr/>
                </p:nvSpPr>
                <p:spPr>
                  <a:xfrm>
                    <a:off x="3689930" y="1876261"/>
                    <a:ext cx="215310" cy="3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4" h="1368" extrusionOk="0">
                        <a:moveTo>
                          <a:pt x="5205" y="0"/>
                        </a:moveTo>
                        <a:lnTo>
                          <a:pt x="1" y="1368"/>
                        </a:lnTo>
                        <a:lnTo>
                          <a:pt x="7573" y="167"/>
                        </a:lnTo>
                        <a:lnTo>
                          <a:pt x="520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" name="Google Shape;698;p36"/>
                  <p:cNvSpPr/>
                  <p:nvPr/>
                </p:nvSpPr>
                <p:spPr>
                  <a:xfrm>
                    <a:off x="3905211" y="1844024"/>
                    <a:ext cx="230433" cy="407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6" h="1435" extrusionOk="0">
                        <a:moveTo>
                          <a:pt x="8106" y="0"/>
                        </a:moveTo>
                        <a:lnTo>
                          <a:pt x="0" y="1301"/>
                        </a:lnTo>
                        <a:lnTo>
                          <a:pt x="2435" y="1434"/>
                        </a:lnTo>
                        <a:lnTo>
                          <a:pt x="810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" name="Google Shape;700;p36"/>
                  <p:cNvSpPr/>
                  <p:nvPr/>
                </p:nvSpPr>
                <p:spPr>
                  <a:xfrm>
                    <a:off x="3305903" y="2254489"/>
                    <a:ext cx="24675" cy="239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8" h="843" extrusionOk="0">
                        <a:moveTo>
                          <a:pt x="427" y="1"/>
                        </a:moveTo>
                        <a:cubicBezTo>
                          <a:pt x="407" y="1"/>
                          <a:pt x="387" y="2"/>
                          <a:pt x="367" y="5"/>
                        </a:cubicBezTo>
                        <a:cubicBezTo>
                          <a:pt x="134" y="38"/>
                          <a:pt x="0" y="238"/>
                          <a:pt x="34" y="472"/>
                        </a:cubicBezTo>
                        <a:cubicBezTo>
                          <a:pt x="64" y="685"/>
                          <a:pt x="234" y="843"/>
                          <a:pt x="441" y="843"/>
                        </a:cubicBezTo>
                        <a:cubicBezTo>
                          <a:pt x="461" y="843"/>
                          <a:pt x="481" y="842"/>
                          <a:pt x="501" y="839"/>
                        </a:cubicBezTo>
                        <a:cubicBezTo>
                          <a:pt x="734" y="805"/>
                          <a:pt x="868" y="572"/>
                          <a:pt x="834" y="372"/>
                        </a:cubicBezTo>
                        <a:cubicBezTo>
                          <a:pt x="804" y="158"/>
                          <a:pt x="634" y="1"/>
                          <a:pt x="42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01" name="Google Shape;701;p36"/>
                  <p:cNvSpPr/>
                  <p:nvPr/>
                </p:nvSpPr>
                <p:spPr>
                  <a:xfrm>
                    <a:off x="3193046" y="2248917"/>
                    <a:ext cx="123318" cy="2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8" h="768" extrusionOk="0">
                        <a:moveTo>
                          <a:pt x="2936" y="1"/>
                        </a:moveTo>
                        <a:lnTo>
                          <a:pt x="1" y="768"/>
                        </a:lnTo>
                        <a:lnTo>
                          <a:pt x="1" y="768"/>
                        </a:lnTo>
                        <a:lnTo>
                          <a:pt x="4337" y="167"/>
                        </a:lnTo>
                        <a:lnTo>
                          <a:pt x="293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04;p36"/>
                  <p:cNvSpPr/>
                  <p:nvPr/>
                </p:nvSpPr>
                <p:spPr>
                  <a:xfrm>
                    <a:off x="3930796" y="2161304"/>
                    <a:ext cx="29422" cy="27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5" h="952" extrusionOk="0">
                        <a:moveTo>
                          <a:pt x="539" y="1"/>
                        </a:moveTo>
                        <a:cubicBezTo>
                          <a:pt x="505" y="1"/>
                          <a:pt x="469" y="5"/>
                          <a:pt x="434" y="14"/>
                        </a:cubicBezTo>
                        <a:cubicBezTo>
                          <a:pt x="167" y="47"/>
                          <a:pt x="1" y="281"/>
                          <a:pt x="1" y="547"/>
                        </a:cubicBezTo>
                        <a:cubicBezTo>
                          <a:pt x="62" y="792"/>
                          <a:pt x="262" y="952"/>
                          <a:pt x="500" y="952"/>
                        </a:cubicBezTo>
                        <a:cubicBezTo>
                          <a:pt x="523" y="952"/>
                          <a:pt x="545" y="951"/>
                          <a:pt x="568" y="948"/>
                        </a:cubicBezTo>
                        <a:cubicBezTo>
                          <a:pt x="835" y="914"/>
                          <a:pt x="1035" y="681"/>
                          <a:pt x="1001" y="414"/>
                        </a:cubicBezTo>
                        <a:cubicBezTo>
                          <a:pt x="972" y="182"/>
                          <a:pt x="767" y="1"/>
                          <a:pt x="53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05;p36"/>
                  <p:cNvSpPr/>
                  <p:nvPr/>
                </p:nvSpPr>
                <p:spPr>
                  <a:xfrm>
                    <a:off x="3791416" y="2144617"/>
                    <a:ext cx="149841" cy="25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1" h="901" extrusionOk="0">
                        <a:moveTo>
                          <a:pt x="3636" y="0"/>
                        </a:moveTo>
                        <a:lnTo>
                          <a:pt x="0" y="901"/>
                        </a:lnTo>
                        <a:lnTo>
                          <a:pt x="5271" y="167"/>
                        </a:lnTo>
                        <a:lnTo>
                          <a:pt x="363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14" name="Google Shape;714;p36"/>
                <p:cNvSpPr/>
                <p:nvPr/>
              </p:nvSpPr>
              <p:spPr>
                <a:xfrm>
                  <a:off x="4421057" y="943612"/>
                  <a:ext cx="579409" cy="327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2" h="11507" extrusionOk="0">
                      <a:moveTo>
                        <a:pt x="19468" y="0"/>
                      </a:moveTo>
                      <a:cubicBezTo>
                        <a:pt x="19350" y="0"/>
                        <a:pt x="19229" y="27"/>
                        <a:pt x="19114" y="85"/>
                      </a:cubicBezTo>
                      <a:lnTo>
                        <a:pt x="534" y="9925"/>
                      </a:lnTo>
                      <a:cubicBezTo>
                        <a:pt x="134" y="10125"/>
                        <a:pt x="0" y="10659"/>
                        <a:pt x="234" y="11059"/>
                      </a:cubicBezTo>
                      <a:cubicBezTo>
                        <a:pt x="401" y="11326"/>
                        <a:pt x="667" y="11493"/>
                        <a:pt x="968" y="11493"/>
                      </a:cubicBezTo>
                      <a:cubicBezTo>
                        <a:pt x="1012" y="11502"/>
                        <a:pt x="1055" y="11506"/>
                        <a:pt x="1095" y="11506"/>
                      </a:cubicBezTo>
                      <a:cubicBezTo>
                        <a:pt x="1206" y="11506"/>
                        <a:pt x="1304" y="11475"/>
                        <a:pt x="1401" y="11426"/>
                      </a:cubicBezTo>
                      <a:lnTo>
                        <a:pt x="19881" y="1553"/>
                      </a:lnTo>
                      <a:cubicBezTo>
                        <a:pt x="20248" y="1319"/>
                        <a:pt x="20382" y="819"/>
                        <a:pt x="20181" y="452"/>
                      </a:cubicBezTo>
                      <a:cubicBezTo>
                        <a:pt x="20039" y="167"/>
                        <a:pt x="19761" y="0"/>
                        <a:pt x="194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6"/>
                <p:cNvSpPr/>
                <p:nvPr/>
              </p:nvSpPr>
              <p:spPr>
                <a:xfrm>
                  <a:off x="4422961" y="1187776"/>
                  <a:ext cx="565167" cy="188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1" h="6640" extrusionOk="0">
                      <a:moveTo>
                        <a:pt x="871" y="1"/>
                      </a:moveTo>
                      <a:cubicBezTo>
                        <a:pt x="514" y="1"/>
                        <a:pt x="183" y="245"/>
                        <a:pt x="100" y="602"/>
                      </a:cubicBezTo>
                      <a:cubicBezTo>
                        <a:pt x="0" y="1069"/>
                        <a:pt x="300" y="1536"/>
                        <a:pt x="767" y="1670"/>
                      </a:cubicBezTo>
                      <a:lnTo>
                        <a:pt x="18847" y="6607"/>
                      </a:lnTo>
                      <a:lnTo>
                        <a:pt x="19014" y="6640"/>
                      </a:lnTo>
                      <a:cubicBezTo>
                        <a:pt x="19381" y="6640"/>
                        <a:pt x="19714" y="6406"/>
                        <a:pt x="19781" y="6040"/>
                      </a:cubicBezTo>
                      <a:cubicBezTo>
                        <a:pt x="19881" y="5606"/>
                        <a:pt x="19614" y="5172"/>
                        <a:pt x="19214" y="5072"/>
                      </a:cubicBezTo>
                      <a:lnTo>
                        <a:pt x="1101" y="35"/>
                      </a:lnTo>
                      <a:cubicBezTo>
                        <a:pt x="1025" y="12"/>
                        <a:pt x="947" y="1"/>
                        <a:pt x="8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36"/>
                <p:cNvSpPr/>
                <p:nvPr/>
              </p:nvSpPr>
              <p:spPr>
                <a:xfrm>
                  <a:off x="3838492" y="820890"/>
                  <a:ext cx="637600" cy="449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9" h="15816" extrusionOk="0">
                      <a:moveTo>
                        <a:pt x="1341" y="0"/>
                      </a:moveTo>
                      <a:cubicBezTo>
                        <a:pt x="577" y="0"/>
                        <a:pt x="1" y="1157"/>
                        <a:pt x="913" y="1667"/>
                      </a:cubicBezTo>
                      <a:lnTo>
                        <a:pt x="21027" y="15677"/>
                      </a:lnTo>
                      <a:cubicBezTo>
                        <a:pt x="21160" y="15743"/>
                        <a:pt x="21294" y="15810"/>
                        <a:pt x="21461" y="15810"/>
                      </a:cubicBezTo>
                      <a:cubicBezTo>
                        <a:pt x="21488" y="15813"/>
                        <a:pt x="21516" y="15815"/>
                        <a:pt x="21543" y="15815"/>
                      </a:cubicBezTo>
                      <a:cubicBezTo>
                        <a:pt x="21787" y="15815"/>
                        <a:pt x="22045" y="15686"/>
                        <a:pt x="22195" y="15476"/>
                      </a:cubicBezTo>
                      <a:cubicBezTo>
                        <a:pt x="22428" y="15076"/>
                        <a:pt x="22328" y="14542"/>
                        <a:pt x="21928" y="14309"/>
                      </a:cubicBezTo>
                      <a:lnTo>
                        <a:pt x="1913" y="232"/>
                      </a:lnTo>
                      <a:cubicBezTo>
                        <a:pt x="1724" y="69"/>
                        <a:pt x="1527" y="0"/>
                        <a:pt x="13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6"/>
                <p:cNvSpPr/>
                <p:nvPr/>
              </p:nvSpPr>
              <p:spPr>
                <a:xfrm>
                  <a:off x="3848299" y="1187747"/>
                  <a:ext cx="627793" cy="113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4" h="4006" extrusionOk="0">
                      <a:moveTo>
                        <a:pt x="21057" y="0"/>
                      </a:moveTo>
                      <a:cubicBezTo>
                        <a:pt x="21033" y="0"/>
                        <a:pt x="21008" y="1"/>
                        <a:pt x="20982" y="3"/>
                      </a:cubicBezTo>
                      <a:lnTo>
                        <a:pt x="868" y="2238"/>
                      </a:lnTo>
                      <a:cubicBezTo>
                        <a:pt x="368" y="2305"/>
                        <a:pt x="1" y="2738"/>
                        <a:pt x="101" y="3239"/>
                      </a:cubicBezTo>
                      <a:cubicBezTo>
                        <a:pt x="201" y="3672"/>
                        <a:pt x="601" y="3972"/>
                        <a:pt x="1035" y="4006"/>
                      </a:cubicBezTo>
                      <a:lnTo>
                        <a:pt x="1201" y="4006"/>
                      </a:lnTo>
                      <a:lnTo>
                        <a:pt x="21282" y="1671"/>
                      </a:lnTo>
                      <a:cubicBezTo>
                        <a:pt x="21749" y="1637"/>
                        <a:pt x="22083" y="1204"/>
                        <a:pt x="21983" y="737"/>
                      </a:cubicBezTo>
                      <a:cubicBezTo>
                        <a:pt x="21888" y="293"/>
                        <a:pt x="21522" y="0"/>
                        <a:pt x="210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36"/>
                <p:cNvSpPr/>
                <p:nvPr/>
              </p:nvSpPr>
              <p:spPr>
                <a:xfrm>
                  <a:off x="4653366" y="758264"/>
                  <a:ext cx="328139" cy="6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3" h="2436" extrusionOk="0">
                      <a:moveTo>
                        <a:pt x="1" y="0"/>
                      </a:moveTo>
                      <a:lnTo>
                        <a:pt x="8073" y="2435"/>
                      </a:lnTo>
                      <a:lnTo>
                        <a:pt x="11542" y="7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36"/>
                <p:cNvSpPr/>
                <p:nvPr/>
              </p:nvSpPr>
              <p:spPr>
                <a:xfrm>
                  <a:off x="3818905" y="684467"/>
                  <a:ext cx="114762" cy="290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10213" extrusionOk="0">
                      <a:moveTo>
                        <a:pt x="1311" y="1"/>
                      </a:moveTo>
                      <a:cubicBezTo>
                        <a:pt x="617" y="1"/>
                        <a:pt x="30" y="585"/>
                        <a:pt x="1" y="1329"/>
                      </a:cubicBezTo>
                      <a:lnTo>
                        <a:pt x="1" y="8500"/>
                      </a:lnTo>
                      <a:cubicBezTo>
                        <a:pt x="67" y="9334"/>
                        <a:pt x="734" y="10035"/>
                        <a:pt x="1568" y="10101"/>
                      </a:cubicBezTo>
                      <a:lnTo>
                        <a:pt x="2469" y="10202"/>
                      </a:lnTo>
                      <a:cubicBezTo>
                        <a:pt x="2528" y="10209"/>
                        <a:pt x="2586" y="10212"/>
                        <a:pt x="2643" y="10212"/>
                      </a:cubicBezTo>
                      <a:cubicBezTo>
                        <a:pt x="3373" y="10212"/>
                        <a:pt x="4003" y="9640"/>
                        <a:pt x="4003" y="8867"/>
                      </a:cubicBezTo>
                      <a:lnTo>
                        <a:pt x="4037" y="1796"/>
                      </a:lnTo>
                      <a:cubicBezTo>
                        <a:pt x="4003" y="928"/>
                        <a:pt x="3336" y="228"/>
                        <a:pt x="2469" y="128"/>
                      </a:cubicBezTo>
                      <a:lnTo>
                        <a:pt x="1568" y="28"/>
                      </a:lnTo>
                      <a:cubicBezTo>
                        <a:pt x="1481" y="9"/>
                        <a:pt x="1395" y="1"/>
                        <a:pt x="13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36"/>
                <p:cNvSpPr/>
                <p:nvPr/>
              </p:nvSpPr>
              <p:spPr>
                <a:xfrm>
                  <a:off x="3836132" y="906883"/>
                  <a:ext cx="79512" cy="172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6064" extrusionOk="0">
                      <a:moveTo>
                        <a:pt x="601" y="1"/>
                      </a:moveTo>
                      <a:cubicBezTo>
                        <a:pt x="274" y="1"/>
                        <a:pt x="1" y="308"/>
                        <a:pt x="62" y="643"/>
                      </a:cubicBezTo>
                      <a:lnTo>
                        <a:pt x="762" y="5480"/>
                      </a:lnTo>
                      <a:cubicBezTo>
                        <a:pt x="835" y="5860"/>
                        <a:pt x="1172" y="6063"/>
                        <a:pt x="1482" y="6063"/>
                      </a:cubicBezTo>
                      <a:cubicBezTo>
                        <a:pt x="1743" y="6063"/>
                        <a:pt x="1984" y="5918"/>
                        <a:pt x="2030" y="5613"/>
                      </a:cubicBezTo>
                      <a:lnTo>
                        <a:pt x="2764" y="910"/>
                      </a:lnTo>
                      <a:cubicBezTo>
                        <a:pt x="2797" y="543"/>
                        <a:pt x="2497" y="209"/>
                        <a:pt x="2130" y="176"/>
                      </a:cubicBezTo>
                      <a:lnTo>
                        <a:pt x="695" y="9"/>
                      </a:lnTo>
                      <a:cubicBezTo>
                        <a:pt x="664" y="3"/>
                        <a:pt x="632" y="1"/>
                        <a:pt x="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36"/>
                <p:cNvSpPr/>
                <p:nvPr/>
              </p:nvSpPr>
              <p:spPr>
                <a:xfrm>
                  <a:off x="3847361" y="656352"/>
                  <a:ext cx="58816" cy="56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1999" extrusionOk="0">
                      <a:moveTo>
                        <a:pt x="870" y="1"/>
                      </a:moveTo>
                      <a:cubicBezTo>
                        <a:pt x="402" y="1"/>
                        <a:pt x="0" y="375"/>
                        <a:pt x="0" y="883"/>
                      </a:cubicBezTo>
                      <a:cubicBezTo>
                        <a:pt x="34" y="1450"/>
                        <a:pt x="467" y="1917"/>
                        <a:pt x="1034" y="1984"/>
                      </a:cubicBezTo>
                      <a:cubicBezTo>
                        <a:pt x="1086" y="1994"/>
                        <a:pt x="1138" y="1998"/>
                        <a:pt x="1189" y="1998"/>
                      </a:cubicBezTo>
                      <a:cubicBezTo>
                        <a:pt x="1661" y="1998"/>
                        <a:pt x="2068" y="1598"/>
                        <a:pt x="2068" y="1117"/>
                      </a:cubicBezTo>
                      <a:cubicBezTo>
                        <a:pt x="2035" y="550"/>
                        <a:pt x="1601" y="83"/>
                        <a:pt x="1034" y="16"/>
                      </a:cubicBezTo>
                      <a:cubicBezTo>
                        <a:pt x="979" y="6"/>
                        <a:pt x="924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36"/>
                <p:cNvSpPr/>
                <p:nvPr/>
              </p:nvSpPr>
              <p:spPr>
                <a:xfrm>
                  <a:off x="3876755" y="585681"/>
                  <a:ext cx="375527" cy="77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0" h="2736" extrusionOk="0">
                      <a:moveTo>
                        <a:pt x="4103" y="0"/>
                      </a:moveTo>
                      <a:lnTo>
                        <a:pt x="0" y="1868"/>
                      </a:lnTo>
                      <a:lnTo>
                        <a:pt x="13210" y="2735"/>
                      </a:lnTo>
                      <a:lnTo>
                        <a:pt x="410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36"/>
                <p:cNvSpPr/>
                <p:nvPr/>
              </p:nvSpPr>
              <p:spPr>
                <a:xfrm>
                  <a:off x="3475643" y="611266"/>
                  <a:ext cx="401140" cy="80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1" h="2837" extrusionOk="0">
                      <a:moveTo>
                        <a:pt x="0" y="1"/>
                      </a:moveTo>
                      <a:lnTo>
                        <a:pt x="9941" y="2836"/>
                      </a:lnTo>
                      <a:lnTo>
                        <a:pt x="14110" y="9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36"/>
                <p:cNvSpPr/>
                <p:nvPr/>
              </p:nvSpPr>
              <p:spPr>
                <a:xfrm>
                  <a:off x="4743453" y="1224788"/>
                  <a:ext cx="224776" cy="46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7" h="1636" extrusionOk="0">
                      <a:moveTo>
                        <a:pt x="1" y="1"/>
                      </a:moveTo>
                      <a:lnTo>
                        <a:pt x="5505" y="1635"/>
                      </a:lnTo>
                      <a:lnTo>
                        <a:pt x="790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36"/>
                <p:cNvSpPr/>
                <p:nvPr/>
              </p:nvSpPr>
              <p:spPr>
                <a:xfrm>
                  <a:off x="3826495" y="1173249"/>
                  <a:ext cx="96739" cy="24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8525" extrusionOk="0">
                      <a:moveTo>
                        <a:pt x="1166" y="0"/>
                      </a:moveTo>
                      <a:cubicBezTo>
                        <a:pt x="540" y="0"/>
                        <a:pt x="31" y="503"/>
                        <a:pt x="0" y="1147"/>
                      </a:cubicBezTo>
                      <a:lnTo>
                        <a:pt x="0" y="7151"/>
                      </a:lnTo>
                      <a:cubicBezTo>
                        <a:pt x="34" y="7885"/>
                        <a:pt x="634" y="8452"/>
                        <a:pt x="1335" y="8485"/>
                      </a:cubicBezTo>
                      <a:lnTo>
                        <a:pt x="2102" y="8519"/>
                      </a:lnTo>
                      <a:cubicBezTo>
                        <a:pt x="2142" y="8522"/>
                        <a:pt x="2181" y="8524"/>
                        <a:pt x="2220" y="8524"/>
                      </a:cubicBezTo>
                      <a:cubicBezTo>
                        <a:pt x="2869" y="8524"/>
                        <a:pt x="3403" y="8014"/>
                        <a:pt x="3403" y="7384"/>
                      </a:cubicBezTo>
                      <a:lnTo>
                        <a:pt x="3403" y="1414"/>
                      </a:lnTo>
                      <a:cubicBezTo>
                        <a:pt x="3369" y="680"/>
                        <a:pt x="2802" y="113"/>
                        <a:pt x="2102" y="79"/>
                      </a:cubicBezTo>
                      <a:lnTo>
                        <a:pt x="1335" y="13"/>
                      </a:lnTo>
                      <a:cubicBezTo>
                        <a:pt x="1278" y="4"/>
                        <a:pt x="1221" y="0"/>
                        <a:pt x="1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36"/>
                <p:cNvSpPr/>
                <p:nvPr/>
              </p:nvSpPr>
              <p:spPr>
                <a:xfrm>
                  <a:off x="3841761" y="1360330"/>
                  <a:ext cx="67259" cy="143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" h="5039" extrusionOk="0">
                      <a:moveTo>
                        <a:pt x="541" y="0"/>
                      </a:moveTo>
                      <a:cubicBezTo>
                        <a:pt x="235" y="0"/>
                        <a:pt x="1" y="255"/>
                        <a:pt x="64" y="570"/>
                      </a:cubicBezTo>
                      <a:lnTo>
                        <a:pt x="664" y="4573"/>
                      </a:lnTo>
                      <a:cubicBezTo>
                        <a:pt x="700" y="4878"/>
                        <a:pt x="948" y="5038"/>
                        <a:pt x="1201" y="5038"/>
                      </a:cubicBezTo>
                      <a:cubicBezTo>
                        <a:pt x="1418" y="5038"/>
                        <a:pt x="1639" y="4920"/>
                        <a:pt x="1732" y="4673"/>
                      </a:cubicBezTo>
                      <a:lnTo>
                        <a:pt x="2332" y="703"/>
                      </a:lnTo>
                      <a:cubicBezTo>
                        <a:pt x="2365" y="370"/>
                        <a:pt x="2132" y="103"/>
                        <a:pt x="1798" y="70"/>
                      </a:cubicBezTo>
                      <a:lnTo>
                        <a:pt x="598" y="3"/>
                      </a:lnTo>
                      <a:cubicBezTo>
                        <a:pt x="579" y="1"/>
                        <a:pt x="560" y="0"/>
                        <a:pt x="5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36"/>
                <p:cNvSpPr/>
                <p:nvPr/>
              </p:nvSpPr>
              <p:spPr>
                <a:xfrm>
                  <a:off x="3851142" y="1149654"/>
                  <a:ext cx="49350" cy="46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651" extrusionOk="0">
                      <a:moveTo>
                        <a:pt x="749" y="0"/>
                      </a:moveTo>
                      <a:cubicBezTo>
                        <a:pt x="335" y="0"/>
                        <a:pt x="1" y="316"/>
                        <a:pt x="1" y="742"/>
                      </a:cubicBezTo>
                      <a:cubicBezTo>
                        <a:pt x="1" y="1243"/>
                        <a:pt x="401" y="1610"/>
                        <a:pt x="868" y="1643"/>
                      </a:cubicBezTo>
                      <a:cubicBezTo>
                        <a:pt x="905" y="1648"/>
                        <a:pt x="942" y="1651"/>
                        <a:pt x="978" y="1651"/>
                      </a:cubicBezTo>
                      <a:cubicBezTo>
                        <a:pt x="1396" y="1651"/>
                        <a:pt x="1735" y="1308"/>
                        <a:pt x="1735" y="909"/>
                      </a:cubicBezTo>
                      <a:cubicBezTo>
                        <a:pt x="1735" y="409"/>
                        <a:pt x="1335" y="42"/>
                        <a:pt x="868" y="9"/>
                      </a:cubicBezTo>
                      <a:cubicBezTo>
                        <a:pt x="828" y="3"/>
                        <a:pt x="788" y="0"/>
                        <a:pt x="74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36"/>
                <p:cNvSpPr/>
                <p:nvPr/>
              </p:nvSpPr>
              <p:spPr>
                <a:xfrm>
                  <a:off x="3875789" y="1084442"/>
                  <a:ext cx="261760" cy="53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" h="1869" extrusionOk="0">
                      <a:moveTo>
                        <a:pt x="2836" y="1"/>
                      </a:moveTo>
                      <a:lnTo>
                        <a:pt x="1" y="1769"/>
                      </a:lnTo>
                      <a:lnTo>
                        <a:pt x="9208" y="1869"/>
                      </a:lnTo>
                      <a:lnTo>
                        <a:pt x="28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36"/>
                <p:cNvSpPr/>
                <p:nvPr/>
              </p:nvSpPr>
              <p:spPr>
                <a:xfrm>
                  <a:off x="3602714" y="1131859"/>
                  <a:ext cx="273103" cy="53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7" h="1869" extrusionOk="0">
                      <a:moveTo>
                        <a:pt x="0" y="1"/>
                      </a:moveTo>
                      <a:lnTo>
                        <a:pt x="6738" y="1869"/>
                      </a:lnTo>
                      <a:lnTo>
                        <a:pt x="9607" y="10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36"/>
                <p:cNvSpPr/>
                <p:nvPr/>
              </p:nvSpPr>
              <p:spPr>
                <a:xfrm>
                  <a:off x="4120862" y="1027046"/>
                  <a:ext cx="640642" cy="276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6" h="9739" extrusionOk="0">
                      <a:moveTo>
                        <a:pt x="3047" y="0"/>
                      </a:moveTo>
                      <a:cubicBezTo>
                        <a:pt x="1242" y="0"/>
                        <a:pt x="1" y="1914"/>
                        <a:pt x="853" y="3588"/>
                      </a:cubicBezTo>
                      <a:lnTo>
                        <a:pt x="1921" y="5923"/>
                      </a:lnTo>
                      <a:cubicBezTo>
                        <a:pt x="2688" y="7624"/>
                        <a:pt x="4323" y="8791"/>
                        <a:pt x="6191" y="8958"/>
                      </a:cubicBezTo>
                      <a:lnTo>
                        <a:pt x="16698" y="9725"/>
                      </a:lnTo>
                      <a:cubicBezTo>
                        <a:pt x="16807" y="9734"/>
                        <a:pt x="16916" y="9739"/>
                        <a:pt x="17024" y="9739"/>
                      </a:cubicBezTo>
                      <a:cubicBezTo>
                        <a:pt x="18572" y="9739"/>
                        <a:pt x="20017" y="8860"/>
                        <a:pt x="20734" y="7457"/>
                      </a:cubicBezTo>
                      <a:lnTo>
                        <a:pt x="21768" y="5389"/>
                      </a:lnTo>
                      <a:cubicBezTo>
                        <a:pt x="22536" y="3721"/>
                        <a:pt x="21435" y="1753"/>
                        <a:pt x="19633" y="1586"/>
                      </a:cubicBezTo>
                      <a:lnTo>
                        <a:pt x="3355" y="19"/>
                      </a:lnTo>
                      <a:cubicBezTo>
                        <a:pt x="3251" y="6"/>
                        <a:pt x="3148" y="0"/>
                        <a:pt x="30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36"/>
                <p:cNvSpPr/>
                <p:nvPr/>
              </p:nvSpPr>
              <p:spPr>
                <a:xfrm>
                  <a:off x="4147016" y="1098911"/>
                  <a:ext cx="588876" cy="20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5" h="7211" extrusionOk="0">
                      <a:moveTo>
                        <a:pt x="2089" y="1"/>
                      </a:moveTo>
                      <a:cubicBezTo>
                        <a:pt x="1977" y="1"/>
                        <a:pt x="1868" y="9"/>
                        <a:pt x="1768" y="26"/>
                      </a:cubicBezTo>
                      <a:cubicBezTo>
                        <a:pt x="634" y="192"/>
                        <a:pt x="0" y="1460"/>
                        <a:pt x="567" y="2461"/>
                      </a:cubicBezTo>
                      <a:lnTo>
                        <a:pt x="1001" y="3428"/>
                      </a:lnTo>
                      <a:cubicBezTo>
                        <a:pt x="1768" y="5129"/>
                        <a:pt x="3403" y="6263"/>
                        <a:pt x="5271" y="6430"/>
                      </a:cubicBezTo>
                      <a:lnTo>
                        <a:pt x="15778" y="7197"/>
                      </a:lnTo>
                      <a:cubicBezTo>
                        <a:pt x="15887" y="7206"/>
                        <a:pt x="15996" y="7211"/>
                        <a:pt x="16104" y="7211"/>
                      </a:cubicBezTo>
                      <a:cubicBezTo>
                        <a:pt x="17656" y="7211"/>
                        <a:pt x="19131" y="6330"/>
                        <a:pt x="19848" y="4896"/>
                      </a:cubicBezTo>
                      <a:lnTo>
                        <a:pt x="20248" y="4062"/>
                      </a:lnTo>
                      <a:cubicBezTo>
                        <a:pt x="20715" y="3095"/>
                        <a:pt x="20248" y="1960"/>
                        <a:pt x="19247" y="1560"/>
                      </a:cubicBezTo>
                      <a:cubicBezTo>
                        <a:pt x="19047" y="1493"/>
                        <a:pt x="18847" y="1460"/>
                        <a:pt x="18647" y="1460"/>
                      </a:cubicBezTo>
                      <a:lnTo>
                        <a:pt x="2435" y="26"/>
                      </a:lnTo>
                      <a:cubicBezTo>
                        <a:pt x="2318" y="9"/>
                        <a:pt x="2202" y="1"/>
                        <a:pt x="20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36"/>
                <p:cNvSpPr/>
                <p:nvPr/>
              </p:nvSpPr>
              <p:spPr>
                <a:xfrm>
                  <a:off x="4304419" y="1153634"/>
                  <a:ext cx="286407" cy="23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8259" extrusionOk="0">
                      <a:moveTo>
                        <a:pt x="3708" y="0"/>
                      </a:moveTo>
                      <a:cubicBezTo>
                        <a:pt x="1609" y="0"/>
                        <a:pt x="28" y="569"/>
                        <a:pt x="0" y="2871"/>
                      </a:cubicBezTo>
                      <a:cubicBezTo>
                        <a:pt x="0" y="5706"/>
                        <a:pt x="2169" y="8041"/>
                        <a:pt x="5004" y="8241"/>
                      </a:cubicBezTo>
                      <a:cubicBezTo>
                        <a:pt x="5138" y="8253"/>
                        <a:pt x="5271" y="8259"/>
                        <a:pt x="5404" y="8259"/>
                      </a:cubicBezTo>
                      <a:cubicBezTo>
                        <a:pt x="7902" y="8259"/>
                        <a:pt x="10009" y="6206"/>
                        <a:pt x="10041" y="3671"/>
                      </a:cubicBezTo>
                      <a:cubicBezTo>
                        <a:pt x="10074" y="936"/>
                        <a:pt x="7906" y="302"/>
                        <a:pt x="5137" y="69"/>
                      </a:cubicBezTo>
                      <a:cubicBezTo>
                        <a:pt x="4644" y="27"/>
                        <a:pt x="4163" y="0"/>
                        <a:pt x="37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36"/>
                <p:cNvSpPr/>
                <p:nvPr/>
              </p:nvSpPr>
              <p:spPr>
                <a:xfrm>
                  <a:off x="4371735" y="1208385"/>
                  <a:ext cx="146032" cy="146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" h="5155" extrusionOk="0">
                      <a:moveTo>
                        <a:pt x="2345" y="0"/>
                      </a:moveTo>
                      <a:cubicBezTo>
                        <a:pt x="1046" y="0"/>
                        <a:pt x="1" y="1087"/>
                        <a:pt x="1" y="2412"/>
                      </a:cubicBezTo>
                      <a:cubicBezTo>
                        <a:pt x="34" y="3847"/>
                        <a:pt x="1135" y="5014"/>
                        <a:pt x="2569" y="5148"/>
                      </a:cubicBezTo>
                      <a:cubicBezTo>
                        <a:pt x="2629" y="5152"/>
                        <a:pt x="2687" y="5154"/>
                        <a:pt x="2746" y="5154"/>
                      </a:cubicBezTo>
                      <a:cubicBezTo>
                        <a:pt x="4067" y="5154"/>
                        <a:pt x="5136" y="4088"/>
                        <a:pt x="5104" y="2746"/>
                      </a:cubicBezTo>
                      <a:cubicBezTo>
                        <a:pt x="5104" y="1312"/>
                        <a:pt x="4004" y="111"/>
                        <a:pt x="2569" y="11"/>
                      </a:cubicBezTo>
                      <a:cubicBezTo>
                        <a:pt x="2494" y="4"/>
                        <a:pt x="2419" y="0"/>
                        <a:pt x="2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36"/>
                <p:cNvSpPr/>
                <p:nvPr/>
              </p:nvSpPr>
              <p:spPr>
                <a:xfrm>
                  <a:off x="4399253" y="1235079"/>
                  <a:ext cx="90115" cy="92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247" extrusionOk="0">
                      <a:moveTo>
                        <a:pt x="1413" y="1"/>
                      </a:moveTo>
                      <a:cubicBezTo>
                        <a:pt x="1055" y="1"/>
                        <a:pt x="707" y="133"/>
                        <a:pt x="467" y="373"/>
                      </a:cubicBezTo>
                      <a:cubicBezTo>
                        <a:pt x="167" y="673"/>
                        <a:pt x="0" y="1040"/>
                        <a:pt x="0" y="1473"/>
                      </a:cubicBezTo>
                      <a:cubicBezTo>
                        <a:pt x="33" y="2374"/>
                        <a:pt x="734" y="3141"/>
                        <a:pt x="1668" y="3241"/>
                      </a:cubicBezTo>
                      <a:cubicBezTo>
                        <a:pt x="1705" y="3245"/>
                        <a:pt x="1742" y="3246"/>
                        <a:pt x="1780" y="3246"/>
                      </a:cubicBezTo>
                      <a:cubicBezTo>
                        <a:pt x="2115" y="3246"/>
                        <a:pt x="2466" y="3114"/>
                        <a:pt x="2735" y="2874"/>
                      </a:cubicBezTo>
                      <a:cubicBezTo>
                        <a:pt x="3036" y="2608"/>
                        <a:pt x="3169" y="2207"/>
                        <a:pt x="3169" y="1807"/>
                      </a:cubicBezTo>
                      <a:cubicBezTo>
                        <a:pt x="3169" y="873"/>
                        <a:pt x="2435" y="106"/>
                        <a:pt x="1535" y="6"/>
                      </a:cubicBezTo>
                      <a:cubicBezTo>
                        <a:pt x="1494" y="2"/>
                        <a:pt x="1454" y="1"/>
                        <a:pt x="14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7" name="Google Shape;597;p36"/>
              <p:cNvSpPr/>
              <p:nvPr/>
            </p:nvSpPr>
            <p:spPr>
              <a:xfrm>
                <a:off x="4926469" y="818787"/>
                <a:ext cx="99610" cy="26204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9218" extrusionOk="0">
                    <a:moveTo>
                      <a:pt x="1390" y="1"/>
                    </a:moveTo>
                    <a:cubicBezTo>
                      <a:pt x="738" y="1"/>
                      <a:pt x="201" y="544"/>
                      <a:pt x="201" y="1207"/>
                    </a:cubicBezTo>
                    <a:lnTo>
                      <a:pt x="34" y="7678"/>
                    </a:lnTo>
                    <a:cubicBezTo>
                      <a:pt x="1" y="8412"/>
                      <a:pt x="534" y="9046"/>
                      <a:pt x="1235" y="9146"/>
                    </a:cubicBezTo>
                    <a:lnTo>
                      <a:pt x="1969" y="9213"/>
                    </a:lnTo>
                    <a:cubicBezTo>
                      <a:pt x="2006" y="9216"/>
                      <a:pt x="2044" y="9218"/>
                      <a:pt x="2081" y="9218"/>
                    </a:cubicBezTo>
                    <a:cubicBezTo>
                      <a:pt x="2732" y="9218"/>
                      <a:pt x="3270" y="8675"/>
                      <a:pt x="3270" y="8012"/>
                    </a:cubicBezTo>
                    <a:lnTo>
                      <a:pt x="3470" y="1607"/>
                    </a:lnTo>
                    <a:cubicBezTo>
                      <a:pt x="3503" y="873"/>
                      <a:pt x="2969" y="239"/>
                      <a:pt x="2269" y="106"/>
                    </a:cubicBezTo>
                    <a:lnTo>
                      <a:pt x="1502" y="6"/>
                    </a:lnTo>
                    <a:cubicBezTo>
                      <a:pt x="1464" y="2"/>
                      <a:pt x="1427" y="1"/>
                      <a:pt x="13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6"/>
              <p:cNvSpPr/>
              <p:nvPr/>
            </p:nvSpPr>
            <p:spPr>
              <a:xfrm>
                <a:off x="4920784" y="1260664"/>
                <a:ext cx="85368" cy="218352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7681" extrusionOk="0">
                    <a:moveTo>
                      <a:pt x="1194" y="0"/>
                    </a:moveTo>
                    <a:cubicBezTo>
                      <a:pt x="639" y="0"/>
                      <a:pt x="167" y="476"/>
                      <a:pt x="167" y="1040"/>
                    </a:cubicBezTo>
                    <a:lnTo>
                      <a:pt x="34" y="6444"/>
                    </a:lnTo>
                    <a:cubicBezTo>
                      <a:pt x="1" y="7078"/>
                      <a:pt x="468" y="7612"/>
                      <a:pt x="1068" y="7645"/>
                    </a:cubicBezTo>
                    <a:lnTo>
                      <a:pt x="1702" y="7679"/>
                    </a:lnTo>
                    <a:cubicBezTo>
                      <a:pt x="1722" y="7680"/>
                      <a:pt x="1742" y="7680"/>
                      <a:pt x="1762" y="7680"/>
                    </a:cubicBezTo>
                    <a:cubicBezTo>
                      <a:pt x="2335" y="7680"/>
                      <a:pt x="2803" y="7225"/>
                      <a:pt x="2803" y="6644"/>
                    </a:cubicBezTo>
                    <a:lnTo>
                      <a:pt x="2969" y="1241"/>
                    </a:lnTo>
                    <a:cubicBezTo>
                      <a:pt x="3003" y="640"/>
                      <a:pt x="2536" y="106"/>
                      <a:pt x="1935" y="40"/>
                    </a:cubicBezTo>
                    <a:lnTo>
                      <a:pt x="1301" y="6"/>
                    </a:lnTo>
                    <a:cubicBezTo>
                      <a:pt x="1265" y="2"/>
                      <a:pt x="1229" y="0"/>
                      <a:pt x="1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2" name="Google Shape;602;p36"/>
            <p:cNvSpPr/>
            <p:nvPr/>
          </p:nvSpPr>
          <p:spPr>
            <a:xfrm>
              <a:off x="4934273" y="1414368"/>
              <a:ext cx="55974" cy="128777"/>
            </a:xfrm>
            <a:custGeom>
              <a:avLst/>
              <a:gdLst/>
              <a:ahLst/>
              <a:cxnLst/>
              <a:rect l="l" t="t" r="r" b="b"/>
              <a:pathLst>
                <a:path w="1969" h="4530" extrusionOk="0">
                  <a:moveTo>
                    <a:pt x="501" y="1"/>
                  </a:moveTo>
                  <a:cubicBezTo>
                    <a:pt x="234" y="1"/>
                    <a:pt x="0" y="234"/>
                    <a:pt x="34" y="501"/>
                  </a:cubicBezTo>
                  <a:lnTo>
                    <a:pt x="434" y="4137"/>
                  </a:lnTo>
                  <a:cubicBezTo>
                    <a:pt x="468" y="4396"/>
                    <a:pt x="672" y="4530"/>
                    <a:pt x="875" y="4530"/>
                  </a:cubicBezTo>
                  <a:cubicBezTo>
                    <a:pt x="1064" y="4530"/>
                    <a:pt x="1253" y="4412"/>
                    <a:pt x="1301" y="4171"/>
                  </a:cubicBezTo>
                  <a:lnTo>
                    <a:pt x="1902" y="601"/>
                  </a:lnTo>
                  <a:cubicBezTo>
                    <a:pt x="1968" y="335"/>
                    <a:pt x="1768" y="68"/>
                    <a:pt x="1501" y="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4969353" y="1164036"/>
              <a:ext cx="215281" cy="46507"/>
            </a:xfrm>
            <a:custGeom>
              <a:avLst/>
              <a:gdLst/>
              <a:ahLst/>
              <a:cxnLst/>
              <a:rect l="l" t="t" r="r" b="b"/>
              <a:pathLst>
                <a:path w="7573" h="1636" extrusionOk="0">
                  <a:moveTo>
                    <a:pt x="2369" y="1"/>
                  </a:moveTo>
                  <a:lnTo>
                    <a:pt x="0" y="1602"/>
                  </a:lnTo>
                  <a:lnTo>
                    <a:pt x="7572" y="1635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36"/>
          <p:cNvSpPr txBox="1">
            <a:spLocks noGrp="1"/>
          </p:cNvSpPr>
          <p:nvPr>
            <p:ph type="title"/>
          </p:nvPr>
        </p:nvSpPr>
        <p:spPr>
          <a:xfrm>
            <a:off x="1328046" y="2061808"/>
            <a:ext cx="6111898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5400" dirty="0"/>
              <a:t>ĎAKUJEM ZA POZORNOSŤ</a:t>
            </a:r>
            <a:endParaRPr sz="5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154E6A-61C0-402D-2A97-F4E0209988EF}"/>
              </a:ext>
            </a:extLst>
          </p:cNvPr>
          <p:cNvGrpSpPr/>
          <p:nvPr/>
        </p:nvGrpSpPr>
        <p:grpSpPr>
          <a:xfrm>
            <a:off x="4940740" y="794055"/>
            <a:ext cx="65412" cy="487673"/>
            <a:chOff x="4940740" y="794055"/>
            <a:chExt cx="65412" cy="487673"/>
          </a:xfrm>
        </p:grpSpPr>
        <p:sp>
          <p:nvSpPr>
            <p:cNvPr id="598" name="Google Shape;598;p36"/>
            <p:cNvSpPr/>
            <p:nvPr/>
          </p:nvSpPr>
          <p:spPr>
            <a:xfrm>
              <a:off x="4940740" y="1020849"/>
              <a:ext cx="65412" cy="154930"/>
            </a:xfrm>
            <a:custGeom>
              <a:avLst/>
              <a:gdLst/>
              <a:ahLst/>
              <a:cxnLst/>
              <a:rect l="l" t="t" r="r" b="b"/>
              <a:pathLst>
                <a:path w="2301" h="5450" extrusionOk="0">
                  <a:moveTo>
                    <a:pt x="543" y="0"/>
                  </a:moveTo>
                  <a:cubicBezTo>
                    <a:pt x="237" y="0"/>
                    <a:pt x="1" y="255"/>
                    <a:pt x="32" y="570"/>
                  </a:cubicBezTo>
                  <a:lnTo>
                    <a:pt x="499" y="4940"/>
                  </a:lnTo>
                  <a:cubicBezTo>
                    <a:pt x="499" y="5273"/>
                    <a:pt x="758" y="5450"/>
                    <a:pt x="1018" y="5450"/>
                  </a:cubicBezTo>
                  <a:cubicBezTo>
                    <a:pt x="1252" y="5450"/>
                    <a:pt x="1486" y="5307"/>
                    <a:pt x="1533" y="5007"/>
                  </a:cubicBezTo>
                  <a:lnTo>
                    <a:pt x="2234" y="804"/>
                  </a:lnTo>
                  <a:cubicBezTo>
                    <a:pt x="2301" y="470"/>
                    <a:pt x="2067" y="170"/>
                    <a:pt x="1767" y="136"/>
                  </a:cubicBezTo>
                  <a:lnTo>
                    <a:pt x="599" y="3"/>
                  </a:lnTo>
                  <a:cubicBezTo>
                    <a:pt x="581" y="1"/>
                    <a:pt x="56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4955863" y="794055"/>
              <a:ext cx="49350" cy="50743"/>
            </a:xfrm>
            <a:custGeom>
              <a:avLst/>
              <a:gdLst/>
              <a:ahLst/>
              <a:cxnLst/>
              <a:rect l="l" t="t" r="r" b="b"/>
              <a:pathLst>
                <a:path w="1736" h="1785" extrusionOk="0">
                  <a:moveTo>
                    <a:pt x="791" y="1"/>
                  </a:moveTo>
                  <a:cubicBezTo>
                    <a:pt x="368" y="1"/>
                    <a:pt x="1" y="346"/>
                    <a:pt x="1" y="776"/>
                  </a:cubicBezTo>
                  <a:cubicBezTo>
                    <a:pt x="1" y="1276"/>
                    <a:pt x="334" y="1710"/>
                    <a:pt x="835" y="1777"/>
                  </a:cubicBezTo>
                  <a:cubicBezTo>
                    <a:pt x="872" y="1782"/>
                    <a:pt x="908" y="1784"/>
                    <a:pt x="944" y="1784"/>
                  </a:cubicBezTo>
                  <a:cubicBezTo>
                    <a:pt x="1363" y="1784"/>
                    <a:pt x="1702" y="1439"/>
                    <a:pt x="1702" y="1009"/>
                  </a:cubicBezTo>
                  <a:cubicBezTo>
                    <a:pt x="1735" y="509"/>
                    <a:pt x="1368" y="75"/>
                    <a:pt x="901" y="9"/>
                  </a:cubicBezTo>
                  <a:cubicBezTo>
                    <a:pt x="864" y="3"/>
                    <a:pt x="828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4945430" y="1238945"/>
              <a:ext cx="41760" cy="42783"/>
            </a:xfrm>
            <a:custGeom>
              <a:avLst/>
              <a:gdLst/>
              <a:ahLst/>
              <a:cxnLst/>
              <a:rect l="l" t="t" r="r" b="b"/>
              <a:pathLst>
                <a:path w="1469" h="1505" extrusionOk="0">
                  <a:moveTo>
                    <a:pt x="708" y="1"/>
                  </a:moveTo>
                  <a:cubicBezTo>
                    <a:pt x="335" y="1"/>
                    <a:pt x="34" y="292"/>
                    <a:pt x="34" y="704"/>
                  </a:cubicBezTo>
                  <a:cubicBezTo>
                    <a:pt x="1" y="1104"/>
                    <a:pt x="334" y="1438"/>
                    <a:pt x="735" y="1504"/>
                  </a:cubicBezTo>
                  <a:cubicBezTo>
                    <a:pt x="1135" y="1504"/>
                    <a:pt x="1469" y="1204"/>
                    <a:pt x="1469" y="804"/>
                  </a:cubicBezTo>
                  <a:cubicBezTo>
                    <a:pt x="1469" y="403"/>
                    <a:pt x="1168" y="37"/>
                    <a:pt x="768" y="3"/>
                  </a:cubicBezTo>
                  <a:cubicBezTo>
                    <a:pt x="748" y="2"/>
                    <a:pt x="728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1752652-94F5-89FB-DBE5-31470E22AAB5}"/>
              </a:ext>
            </a:extLst>
          </p:cNvPr>
          <p:cNvSpPr/>
          <p:nvPr/>
        </p:nvSpPr>
        <p:spPr>
          <a:xfrm>
            <a:off x="7981950" y="4724400"/>
            <a:ext cx="84455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D1ABA-B186-F190-A61C-594F0BB6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6493600" cy="612600"/>
          </a:xfrm>
        </p:spPr>
        <p:txBody>
          <a:bodyPr/>
          <a:lstStyle/>
          <a:p>
            <a:r>
              <a:rPr lang="sk-SK" dirty="0"/>
              <a:t>Prečo ste si pre porovnanie s algoritmom NEAT vybrali algoritmus PPO?</a:t>
            </a:r>
          </a:p>
        </p:txBody>
      </p:sp>
      <p:sp>
        <p:nvSpPr>
          <p:cNvPr id="5" name="Google Shape;300;p30">
            <a:extLst>
              <a:ext uri="{FF2B5EF4-FFF2-40B4-BE49-F238E27FC236}">
                <a16:creationId xmlns:a16="http://schemas.microsoft.com/office/drawing/2014/main" id="{58C15BA0-1AD8-D210-B3EA-FE19B994BC53}"/>
              </a:ext>
            </a:extLst>
          </p:cNvPr>
          <p:cNvSpPr txBox="1">
            <a:spLocks/>
          </p:cNvSpPr>
          <p:nvPr/>
        </p:nvSpPr>
        <p:spPr>
          <a:xfrm>
            <a:off x="752810" y="2104320"/>
            <a:ext cx="8073690" cy="1164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Dva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 r</a:t>
            </a:r>
            <a:r>
              <a:rPr lang="sk-SK" dirty="0" err="1">
                <a:latin typeface="Poppins" panose="00000500000000000000" pitchFamily="2" charset="0"/>
                <a:cs typeface="Poppins" panose="00000500000000000000" pitchFamily="2" charset="0"/>
              </a:rPr>
              <a:t>ôzne</a:t>
            </a: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 prístupy učenia, evolučný algoritmus a algoritmus s gradientom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PPO je jednoducho implementovateľný v </a:t>
            </a:r>
            <a:r>
              <a:rPr lang="sk-SK" dirty="0" err="1">
                <a:latin typeface="Poppins" panose="00000500000000000000" pitchFamily="2" charset="0"/>
                <a:cs typeface="Poppins" panose="00000500000000000000" pitchFamily="2" charset="0"/>
              </a:rPr>
              <a:t>toolboxe</a:t>
            </a: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sk-SK" dirty="0" err="1">
                <a:latin typeface="Poppins" panose="00000500000000000000" pitchFamily="2" charset="0"/>
                <a:cs typeface="Poppins" panose="00000500000000000000" pitchFamily="2" charset="0"/>
              </a:rPr>
              <a:t>MLAgents</a:t>
            </a: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 a je jeden z najpoužívanejších algoritmov 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PPO je dobre zdokumentovaný a využil som ho už pri iných úlohách v prostredí </a:t>
            </a:r>
            <a:r>
              <a:rPr lang="sk-SK" dirty="0" err="1">
                <a:latin typeface="Poppins" panose="00000500000000000000" pitchFamily="2" charset="0"/>
                <a:cs typeface="Poppins" panose="00000500000000000000" pitchFamily="2" charset="0"/>
              </a:rPr>
              <a:t>Unity</a:t>
            </a:r>
            <a:endParaRPr lang="sk-SK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56678-072B-D225-CDB7-F06D8A030A2C}"/>
              </a:ext>
            </a:extLst>
          </p:cNvPr>
          <p:cNvSpPr/>
          <p:nvPr/>
        </p:nvSpPr>
        <p:spPr>
          <a:xfrm>
            <a:off x="7981950" y="4724400"/>
            <a:ext cx="84455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2192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/>
          <p:nvPr/>
        </p:nvSpPr>
        <p:spPr>
          <a:xfrm>
            <a:off x="1508699" y="2512994"/>
            <a:ext cx="292614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1508699" y="2083697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4000" dirty="0"/>
              <a:t>Cieľ práce</a:t>
            </a:r>
            <a:endParaRPr sz="4000" dirty="0"/>
          </a:p>
        </p:txBody>
      </p:sp>
      <p:sp>
        <p:nvSpPr>
          <p:cNvPr id="261" name="Google Shape;261;p29"/>
          <p:cNvSpPr txBox="1">
            <a:spLocks noGrp="1"/>
          </p:cNvSpPr>
          <p:nvPr>
            <p:ph type="subTitle" idx="1"/>
          </p:nvPr>
        </p:nvSpPr>
        <p:spPr>
          <a:xfrm>
            <a:off x="1719761" y="2846795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262" name="Google Shape;262;p29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63" name="Google Shape;263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5" name="Google Shape;265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299;p30">
            <a:extLst>
              <a:ext uri="{FF2B5EF4-FFF2-40B4-BE49-F238E27FC236}">
                <a16:creationId xmlns:a16="http://schemas.microsoft.com/office/drawing/2014/main" id="{B0318F74-CF68-017C-1198-CA09FDEC69E6}"/>
              </a:ext>
            </a:extLst>
          </p:cNvPr>
          <p:cNvSpPr txBox="1">
            <a:spLocks/>
          </p:cNvSpPr>
          <p:nvPr/>
        </p:nvSpPr>
        <p:spPr>
          <a:xfrm>
            <a:off x="167202" y="1247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800"/>
            </a:pPr>
            <a:r>
              <a:rPr lang="sk-SK" sz="4800" dirty="0">
                <a:solidFill>
                  <a:schemeClr val="lt2"/>
                </a:solidFill>
                <a:latin typeface="Poppins Black"/>
                <a:cs typeface="Poppins Black"/>
                <a:sym typeface="Poppins Black"/>
              </a:rPr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D1ABA-B186-F190-A61C-594F0BB6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6493600" cy="612600"/>
          </a:xfrm>
        </p:spPr>
        <p:txBody>
          <a:bodyPr/>
          <a:lstStyle/>
          <a:p>
            <a:r>
              <a:rPr lang="sk-SK" dirty="0"/>
              <a:t>Ktorý iný algoritmus na porovnanie s NEAT algoritmom by ste vybrali a prečo? </a:t>
            </a:r>
          </a:p>
        </p:txBody>
      </p:sp>
      <p:sp>
        <p:nvSpPr>
          <p:cNvPr id="2" name="Google Shape;300;p30">
            <a:extLst>
              <a:ext uri="{FF2B5EF4-FFF2-40B4-BE49-F238E27FC236}">
                <a16:creationId xmlns:a16="http://schemas.microsoft.com/office/drawing/2014/main" id="{99F5A7FA-499B-FC06-4431-C5ADED767A80}"/>
              </a:ext>
            </a:extLst>
          </p:cNvPr>
          <p:cNvSpPr txBox="1">
            <a:spLocks/>
          </p:cNvSpPr>
          <p:nvPr/>
        </p:nvSpPr>
        <p:spPr>
          <a:xfrm>
            <a:off x="720000" y="2631370"/>
            <a:ext cx="8073690" cy="1164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DDPG Algoritmus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A3C (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Advantage</a:t>
            </a:r>
            <a:r>
              <a:rPr lang="sk-SK" dirty="0"/>
              <a:t> </a:t>
            </a:r>
            <a:r>
              <a:rPr lang="sk-SK" dirty="0" err="1"/>
              <a:t>Actor-Critic</a:t>
            </a:r>
            <a:r>
              <a:rPr lang="sk-SK" dirty="0"/>
              <a:t>)</a:t>
            </a:r>
            <a:endParaRPr lang="sk-SK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 dirty="0" err="1">
                <a:latin typeface="Poppins" panose="00000500000000000000" pitchFamily="2" charset="0"/>
                <a:cs typeface="Poppins" panose="00000500000000000000" pitchFamily="2" charset="0"/>
              </a:rPr>
              <a:t>Twin</a:t>
            </a:r>
            <a:r>
              <a:rPr lang="sk-SK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sk-SK" b="1" dirty="0" err="1">
                <a:latin typeface="Poppins" panose="00000500000000000000" pitchFamily="2" charset="0"/>
                <a:cs typeface="Poppins" panose="00000500000000000000" pitchFamily="2" charset="0"/>
              </a:rPr>
              <a:t>Delayed</a:t>
            </a:r>
            <a:r>
              <a:rPr lang="sk-SK" b="1" dirty="0">
                <a:latin typeface="Poppins" panose="00000500000000000000" pitchFamily="2" charset="0"/>
                <a:cs typeface="Poppins" panose="00000500000000000000" pitchFamily="2" charset="0"/>
              </a:rPr>
              <a:t> DDPG - TD3 (vylepšená verzia DDPG) – </a:t>
            </a: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navrhnutý pre kontinuálne akčné priestory (vhodné pre </a:t>
            </a:r>
            <a:r>
              <a:rPr lang="sk-SK" dirty="0" err="1">
                <a:latin typeface="Poppins" panose="00000500000000000000" pitchFamily="2" charset="0"/>
                <a:cs typeface="Poppins" panose="00000500000000000000" pitchFamily="2" charset="0"/>
              </a:rPr>
              <a:t>drony</a:t>
            </a: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 má tendenciu konvergovať rýchlejšie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 2 kritické siete a oneskorené aktualizácie politiky, čo vedie k lepšiemu odhadu</a:t>
            </a:r>
            <a:endParaRPr lang="sk-SK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1C968-5CBF-D5C5-1396-3EF128DA3094}"/>
              </a:ext>
            </a:extLst>
          </p:cNvPr>
          <p:cNvSpPr/>
          <p:nvPr/>
        </p:nvSpPr>
        <p:spPr>
          <a:xfrm>
            <a:off x="7981950" y="4724400"/>
            <a:ext cx="84455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6793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D1ABA-B186-F190-A61C-594F0BB6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6493600" cy="612600"/>
          </a:xfrm>
        </p:spPr>
        <p:txBody>
          <a:bodyPr/>
          <a:lstStyle/>
          <a:p>
            <a:r>
              <a:rPr lang="sk-SK" dirty="0"/>
              <a:t>Aké iné testy na porovnanie algoritmov by ste ešte vykonali? </a:t>
            </a:r>
          </a:p>
        </p:txBody>
      </p:sp>
      <p:sp>
        <p:nvSpPr>
          <p:cNvPr id="2" name="Google Shape;300;p30">
            <a:extLst>
              <a:ext uri="{FF2B5EF4-FFF2-40B4-BE49-F238E27FC236}">
                <a16:creationId xmlns:a16="http://schemas.microsoft.com/office/drawing/2014/main" id="{AA0671DD-ABC7-5182-5388-4820F89392B1}"/>
              </a:ext>
            </a:extLst>
          </p:cNvPr>
          <p:cNvSpPr txBox="1">
            <a:spLocks/>
          </p:cNvSpPr>
          <p:nvPr/>
        </p:nvSpPr>
        <p:spPr>
          <a:xfrm>
            <a:off x="720000" y="2301170"/>
            <a:ext cx="8073690" cy="1164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Rýchlosť výpočtu a čas potrebný na trénovanie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Zahrnutie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veterné podmienky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aj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do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komplexn</a:t>
            </a:r>
            <a:r>
              <a:rPr lang="sk-SK" dirty="0" err="1">
                <a:latin typeface="Poppins" panose="00000500000000000000" pitchFamily="2" charset="0"/>
                <a:cs typeface="Poppins" panose="00000500000000000000" pitchFamily="2" charset="0"/>
              </a:rPr>
              <a:t>ých</a:t>
            </a: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 priestorov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Experiment s poruchou rotora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Energetická efektivita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Poppins" panose="00000500000000000000" pitchFamily="2" charset="0"/>
                <a:cs typeface="Poppins" panose="00000500000000000000" pitchFamily="2" charset="0"/>
              </a:rPr>
              <a:t>Robustnosť voči šumu v senzoroch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2CFC00-D46D-18B1-5D96-0A5D060F2E2F}"/>
              </a:ext>
            </a:extLst>
          </p:cNvPr>
          <p:cNvSpPr/>
          <p:nvPr/>
        </p:nvSpPr>
        <p:spPr>
          <a:xfrm>
            <a:off x="7981950" y="4724400"/>
            <a:ext cx="84455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31290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D1ABA-B186-F190-A61C-594F0BB6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6493600" cy="612600"/>
          </a:xfrm>
        </p:spPr>
        <p:txBody>
          <a:bodyPr/>
          <a:lstStyle/>
          <a:p>
            <a:r>
              <a:rPr lang="en-US" dirty="0"/>
              <a:t>1</a:t>
            </a:r>
            <a:r>
              <a:rPr lang="sk-SK" dirty="0"/>
              <a:t>. experiment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2CFC00-D46D-18B1-5D96-0A5D060F2E2F}"/>
              </a:ext>
            </a:extLst>
          </p:cNvPr>
          <p:cNvSpPr/>
          <p:nvPr/>
        </p:nvSpPr>
        <p:spPr>
          <a:xfrm>
            <a:off x="7981950" y="4724400"/>
            <a:ext cx="84455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5" name="wind">
            <a:hlinkClick r:id="" action="ppaction://media"/>
            <a:extLst>
              <a:ext uri="{FF2B5EF4-FFF2-40B4-BE49-F238E27FC236}">
                <a16:creationId xmlns:a16="http://schemas.microsoft.com/office/drawing/2014/main" id="{36E94A96-8D51-806B-D693-08E19575A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018" b="23615"/>
          <a:stretch/>
        </p:blipFill>
        <p:spPr>
          <a:xfrm>
            <a:off x="0" y="1231900"/>
            <a:ext cx="9144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5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D1ABA-B186-F190-A61C-594F0BB6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6493600" cy="612600"/>
          </a:xfrm>
        </p:spPr>
        <p:txBody>
          <a:bodyPr/>
          <a:lstStyle/>
          <a:p>
            <a:r>
              <a:rPr lang="en-US" dirty="0"/>
              <a:t>2</a:t>
            </a:r>
            <a:r>
              <a:rPr lang="sk-SK" dirty="0"/>
              <a:t>. experiment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2CFC00-D46D-18B1-5D96-0A5D060F2E2F}"/>
              </a:ext>
            </a:extLst>
          </p:cNvPr>
          <p:cNvSpPr/>
          <p:nvPr/>
        </p:nvSpPr>
        <p:spPr>
          <a:xfrm>
            <a:off x="7981950" y="4724400"/>
            <a:ext cx="84455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2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E050AC12-AC8C-B4B1-7AE4-3B0EFD6136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36" t="9120" b="25917"/>
          <a:stretch/>
        </p:blipFill>
        <p:spPr>
          <a:xfrm>
            <a:off x="0" y="1257300"/>
            <a:ext cx="9144000" cy="288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5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D1ABA-B186-F190-A61C-594F0BB6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6493600" cy="612600"/>
          </a:xfrm>
        </p:spPr>
        <p:txBody>
          <a:bodyPr/>
          <a:lstStyle/>
          <a:p>
            <a:r>
              <a:rPr lang="sk-SK" dirty="0"/>
              <a:t>3. experiment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2CFC00-D46D-18B1-5D96-0A5D060F2E2F}"/>
              </a:ext>
            </a:extLst>
          </p:cNvPr>
          <p:cNvSpPr/>
          <p:nvPr/>
        </p:nvSpPr>
        <p:spPr>
          <a:xfrm>
            <a:off x="7981950" y="4724400"/>
            <a:ext cx="84455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7" name="2024-05-29-22-24-16">
            <a:hlinkClick r:id="" action="ppaction://media"/>
            <a:extLst>
              <a:ext uri="{FF2B5EF4-FFF2-40B4-BE49-F238E27FC236}">
                <a16:creationId xmlns:a16="http://schemas.microsoft.com/office/drawing/2014/main" id="{643913D9-7A7B-E999-CCBF-C7841180C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" y="1000200"/>
            <a:ext cx="8049350" cy="36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9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D1ABA-B186-F190-A61C-594F0BB6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6493600" cy="612600"/>
          </a:xfrm>
        </p:spPr>
        <p:txBody>
          <a:bodyPr/>
          <a:lstStyle/>
          <a:p>
            <a:r>
              <a:rPr lang="sk-SK" dirty="0"/>
              <a:t>3. experiment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2CFC00-D46D-18B1-5D96-0A5D060F2E2F}"/>
              </a:ext>
            </a:extLst>
          </p:cNvPr>
          <p:cNvSpPr/>
          <p:nvPr/>
        </p:nvSpPr>
        <p:spPr>
          <a:xfrm>
            <a:off x="7981950" y="4724400"/>
            <a:ext cx="84455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8" name="ppo_forest">
            <a:hlinkClick r:id="" action="ppaction://media"/>
            <a:extLst>
              <a:ext uri="{FF2B5EF4-FFF2-40B4-BE49-F238E27FC236}">
                <a16:creationId xmlns:a16="http://schemas.microsoft.com/office/drawing/2014/main" id="{E6DC7D91-B425-1313-6D0D-2B71D9106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0" y="1000200"/>
            <a:ext cx="6381750" cy="35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27;p5"/>
          <p:cNvSpPr/>
          <p:nvPr/>
        </p:nvSpPr>
        <p:spPr>
          <a:xfrm>
            <a:off x="720000" y="727800"/>
            <a:ext cx="2387151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A72A7E-0B1C-8685-CC1B-7C12C92DB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6640" y="3785121"/>
            <a:ext cx="3886169" cy="371400"/>
          </a:xfrm>
        </p:spPr>
        <p:txBody>
          <a:bodyPr/>
          <a:lstStyle/>
          <a:p>
            <a:r>
              <a:rPr lang="sk-SK" sz="2800" dirty="0" err="1"/>
              <a:t>Neuroevolúcia</a:t>
            </a:r>
            <a:endParaRPr lang="sk-SK" sz="28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95CE9BD-6A7C-8208-0A6C-227890840A3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07151" y="2747664"/>
            <a:ext cx="2385600" cy="371400"/>
          </a:xfrm>
        </p:spPr>
        <p:txBody>
          <a:bodyPr/>
          <a:lstStyle/>
          <a:p>
            <a:r>
              <a:rPr lang="en-US" dirty="0" err="1"/>
              <a:t>Neur</a:t>
            </a:r>
            <a:r>
              <a:rPr lang="sk-SK" dirty="0" err="1"/>
              <a:t>ónová</a:t>
            </a:r>
            <a:r>
              <a:rPr lang="sk-SK" dirty="0"/>
              <a:t> sieť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FC440E-8280-84D7-A771-727EAC94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405362"/>
            <a:ext cx="5781284" cy="612600"/>
          </a:xfrm>
        </p:spPr>
        <p:txBody>
          <a:bodyPr/>
          <a:lstStyle/>
          <a:p>
            <a:r>
              <a:rPr lang="sk-SK" sz="3200" dirty="0"/>
              <a:t>Cieľ práce</a:t>
            </a:r>
            <a:endParaRPr lang="sk-SK" dirty="0"/>
          </a:p>
        </p:txBody>
      </p:sp>
      <p:pic>
        <p:nvPicPr>
          <p:cNvPr id="1034" name="Picture 10" descr="Neural network Generic color lineal-color icon">
            <a:extLst>
              <a:ext uri="{FF2B5EF4-FFF2-40B4-BE49-F238E27FC236}">
                <a16:creationId xmlns:a16="http://schemas.microsoft.com/office/drawing/2014/main" id="{FC2D2A16-814C-EF96-0F51-A6DC9324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285" y="1839771"/>
            <a:ext cx="1049231" cy="104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F927639-E961-26A0-D59D-8552646B62E2}"/>
              </a:ext>
            </a:extLst>
          </p:cNvPr>
          <p:cNvGrpSpPr/>
          <p:nvPr/>
        </p:nvGrpSpPr>
        <p:grpSpPr>
          <a:xfrm>
            <a:off x="723450" y="1845883"/>
            <a:ext cx="2385600" cy="1245913"/>
            <a:chOff x="1417986" y="2100887"/>
            <a:chExt cx="2385600" cy="1245913"/>
          </a:xfrm>
        </p:grpSpPr>
        <p:pic>
          <p:nvPicPr>
            <p:cNvPr id="1032" name="Picture 8" descr="drone controller Icon - Free PNG &amp; SVG 2244288 - Noun Project">
              <a:extLst>
                <a:ext uri="{FF2B5EF4-FFF2-40B4-BE49-F238E27FC236}">
                  <a16:creationId xmlns:a16="http://schemas.microsoft.com/office/drawing/2014/main" id="{F20B4B62-3B50-1580-057D-E70A61D9E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5221" y="2100887"/>
              <a:ext cx="941726" cy="941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Subtitle 4">
              <a:extLst>
                <a:ext uri="{FF2B5EF4-FFF2-40B4-BE49-F238E27FC236}">
                  <a16:creationId xmlns:a16="http://schemas.microsoft.com/office/drawing/2014/main" id="{6ED88123-F2DB-71F8-759A-EFE4AAD98F0E}"/>
                </a:ext>
              </a:extLst>
            </p:cNvPr>
            <p:cNvSpPr txBox="1">
              <a:spLocks/>
            </p:cNvSpPr>
            <p:nvPr/>
          </p:nvSpPr>
          <p:spPr>
            <a:xfrm>
              <a:off x="1417986" y="2975400"/>
              <a:ext cx="2385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  <a:defRPr sz="18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9pPr>
            </a:lstStyle>
            <a:p>
              <a:r>
                <a:rPr lang="en-US" dirty="0" err="1"/>
                <a:t>Riadenie</a:t>
              </a:r>
              <a:r>
                <a:rPr lang="en-US" dirty="0"/>
                <a:t> </a:t>
              </a:r>
              <a:r>
                <a:rPr lang="en-US" dirty="0" err="1"/>
                <a:t>drona</a:t>
              </a:r>
              <a:endParaRPr lang="sk-SK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5EF94D-9B8B-077A-C7ED-F96D46BD2DD0}"/>
              </a:ext>
            </a:extLst>
          </p:cNvPr>
          <p:cNvGrpSpPr/>
          <p:nvPr/>
        </p:nvGrpSpPr>
        <p:grpSpPr>
          <a:xfrm>
            <a:off x="5745063" y="1858643"/>
            <a:ext cx="3155183" cy="1233153"/>
            <a:chOff x="5928527" y="2262434"/>
            <a:chExt cx="3155183" cy="1233153"/>
          </a:xfrm>
        </p:grpSpPr>
        <p:pic>
          <p:nvPicPr>
            <p:cNvPr id="1036" name="Picture 12" descr="Darwin Icon Royalty-Free Images, Stock Photos &amp; Pictures | Shutterstock">
              <a:extLst>
                <a:ext uri="{FF2B5EF4-FFF2-40B4-BE49-F238E27FC236}">
                  <a16:creationId xmlns:a16="http://schemas.microsoft.com/office/drawing/2014/main" id="{FCD2C196-61AD-5619-041A-2BB6EFC17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7026" y="2262434"/>
              <a:ext cx="1621397" cy="1156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Subtitle 6">
              <a:extLst>
                <a:ext uri="{FF2B5EF4-FFF2-40B4-BE49-F238E27FC236}">
                  <a16:creationId xmlns:a16="http://schemas.microsoft.com/office/drawing/2014/main" id="{83FD01C0-80BC-C444-9E5F-452ADFB725C5}"/>
                </a:ext>
              </a:extLst>
            </p:cNvPr>
            <p:cNvSpPr txBox="1">
              <a:spLocks/>
            </p:cNvSpPr>
            <p:nvPr/>
          </p:nvSpPr>
          <p:spPr>
            <a:xfrm>
              <a:off x="5928527" y="3124187"/>
              <a:ext cx="3155183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  <a:defRPr sz="18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9pPr>
            </a:lstStyle>
            <a:p>
              <a:r>
                <a:rPr lang="en-US" dirty="0" err="1"/>
                <a:t>Genetick</a:t>
              </a:r>
              <a:r>
                <a:rPr lang="sk-SK" dirty="0"/>
                <a:t>ý algoritmus</a:t>
              </a:r>
            </a:p>
          </p:txBody>
        </p:sp>
      </p:grpSp>
      <p:sp>
        <p:nvSpPr>
          <p:cNvPr id="18" name="Google Shape;422;p32">
            <a:extLst>
              <a:ext uri="{FF2B5EF4-FFF2-40B4-BE49-F238E27FC236}">
                <a16:creationId xmlns:a16="http://schemas.microsoft.com/office/drawing/2014/main" id="{15D7629A-37B1-4B72-787D-836CEBF1D6AD}"/>
              </a:ext>
            </a:extLst>
          </p:cNvPr>
          <p:cNvSpPr txBox="1">
            <a:spLocks/>
          </p:cNvSpPr>
          <p:nvPr/>
        </p:nvSpPr>
        <p:spPr>
          <a:xfrm>
            <a:off x="5829932" y="3030341"/>
            <a:ext cx="3151471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k-SK" dirty="0"/>
              <a:t>Optimalizácia neurónovej siete</a:t>
            </a:r>
            <a:endParaRPr lang="en-US" dirty="0"/>
          </a:p>
        </p:txBody>
      </p:sp>
      <p:sp>
        <p:nvSpPr>
          <p:cNvPr id="19" name="Google Shape;422;p32">
            <a:extLst>
              <a:ext uri="{FF2B5EF4-FFF2-40B4-BE49-F238E27FC236}">
                <a16:creationId xmlns:a16="http://schemas.microsoft.com/office/drawing/2014/main" id="{F302E607-EF85-5BE1-91CA-45C8E5025C89}"/>
              </a:ext>
            </a:extLst>
          </p:cNvPr>
          <p:cNvSpPr txBox="1">
            <a:spLocks/>
          </p:cNvSpPr>
          <p:nvPr/>
        </p:nvSpPr>
        <p:spPr>
          <a:xfrm>
            <a:off x="3205187" y="3030341"/>
            <a:ext cx="2577807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k-SK" dirty="0"/>
              <a:t>Algoritmus riadenia </a:t>
            </a:r>
            <a:r>
              <a:rPr lang="sk-SK" dirty="0" err="1"/>
              <a:t>drona</a:t>
            </a:r>
            <a:endParaRPr lang="en-US" dirty="0"/>
          </a:p>
        </p:txBody>
      </p:sp>
      <p:sp>
        <p:nvSpPr>
          <p:cNvPr id="20" name="Google Shape;422;p32">
            <a:extLst>
              <a:ext uri="{FF2B5EF4-FFF2-40B4-BE49-F238E27FC236}">
                <a16:creationId xmlns:a16="http://schemas.microsoft.com/office/drawing/2014/main" id="{5460B53D-914B-36BF-BA41-0567A8C25EE0}"/>
              </a:ext>
            </a:extLst>
          </p:cNvPr>
          <p:cNvSpPr txBox="1">
            <a:spLocks/>
          </p:cNvSpPr>
          <p:nvPr/>
        </p:nvSpPr>
        <p:spPr>
          <a:xfrm>
            <a:off x="817761" y="3030341"/>
            <a:ext cx="2577807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k-SK" dirty="0"/>
              <a:t>Využitie </a:t>
            </a:r>
            <a:r>
              <a:rPr lang="sk-SK" dirty="0" err="1"/>
              <a:t>senzoro</a:t>
            </a:r>
            <a:r>
              <a:rPr lang="en-US" dirty="0"/>
              <a:t>v</a:t>
            </a:r>
            <a:r>
              <a:rPr lang="sk-SK" dirty="0"/>
              <a:t> a neurónovej siete</a:t>
            </a:r>
            <a:endParaRPr lang="en-US" dirty="0"/>
          </a:p>
        </p:txBody>
      </p:sp>
      <p:sp>
        <p:nvSpPr>
          <p:cNvPr id="25" name="Subtitle 4">
            <a:extLst>
              <a:ext uri="{FF2B5EF4-FFF2-40B4-BE49-F238E27FC236}">
                <a16:creationId xmlns:a16="http://schemas.microsoft.com/office/drawing/2014/main" id="{0A97CFC6-3652-AB84-EBA1-31F68E5B705F}"/>
              </a:ext>
            </a:extLst>
          </p:cNvPr>
          <p:cNvSpPr txBox="1">
            <a:spLocks/>
          </p:cNvSpPr>
          <p:nvPr/>
        </p:nvSpPr>
        <p:spPr>
          <a:xfrm rot="16200000">
            <a:off x="3659743" y="3466815"/>
            <a:ext cx="1061010" cy="113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 lang="sk-SK" sz="4800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91D3F85-D693-D08D-7766-921E708EC642}"/>
              </a:ext>
            </a:extLst>
          </p:cNvPr>
          <p:cNvSpPr/>
          <p:nvPr/>
        </p:nvSpPr>
        <p:spPr>
          <a:xfrm rot="16200000">
            <a:off x="5648511" y="2077734"/>
            <a:ext cx="234950" cy="3151473"/>
          </a:xfrm>
          <a:prstGeom prst="leftBrace">
            <a:avLst/>
          </a:prstGeom>
          <a:ln>
            <a:solidFill>
              <a:srgbClr val="C7E7F9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785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Stručná teória</a:t>
            </a:r>
            <a:endParaRPr dirty="0"/>
          </a:p>
        </p:txBody>
      </p:sp>
      <p:sp>
        <p:nvSpPr>
          <p:cNvPr id="299" name="Google Shape;299;p30"/>
          <p:cNvSpPr txBox="1">
            <a:spLocks noGrp="1"/>
          </p:cNvSpPr>
          <p:nvPr>
            <p:ph type="title" idx="2"/>
          </p:nvPr>
        </p:nvSpPr>
        <p:spPr>
          <a:xfrm>
            <a:off x="99871" y="-26202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4800" dirty="0"/>
              <a:t>2</a:t>
            </a:r>
            <a:endParaRPr sz="4800" dirty="0"/>
          </a:p>
        </p:txBody>
      </p:sp>
      <p:sp>
        <p:nvSpPr>
          <p:cNvPr id="300" name="Google Shape;300;p30"/>
          <p:cNvSpPr txBox="1">
            <a:spLocks noGrp="1"/>
          </p:cNvSpPr>
          <p:nvPr>
            <p:ph type="subTitle" idx="1"/>
          </p:nvPr>
        </p:nvSpPr>
        <p:spPr>
          <a:xfrm>
            <a:off x="2644140" y="2824444"/>
            <a:ext cx="3785536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dirty="0" err="1"/>
              <a:t>Drony</a:t>
            </a:r>
            <a:r>
              <a:rPr lang="sk-SK" dirty="0"/>
              <a:t>, </a:t>
            </a:r>
            <a:r>
              <a:rPr lang="sk-SK" dirty="0" err="1"/>
              <a:t>Neurónova</a:t>
            </a:r>
            <a:r>
              <a:rPr lang="sk-SK" dirty="0"/>
              <a:t> sieť, NEAT, PPO</a:t>
            </a:r>
            <a:endParaRPr dirty="0"/>
          </a:p>
        </p:txBody>
      </p:sp>
      <p:grpSp>
        <p:nvGrpSpPr>
          <p:cNvPr id="2" name="Google Shape;2071;p51">
            <a:extLst>
              <a:ext uri="{FF2B5EF4-FFF2-40B4-BE49-F238E27FC236}">
                <a16:creationId xmlns:a16="http://schemas.microsoft.com/office/drawing/2014/main" id="{9E608AB9-FC88-1212-0BEE-98ACACB5AD8E}"/>
              </a:ext>
            </a:extLst>
          </p:cNvPr>
          <p:cNvGrpSpPr/>
          <p:nvPr/>
        </p:nvGrpSpPr>
        <p:grpSpPr>
          <a:xfrm flipH="1">
            <a:off x="6549763" y="575771"/>
            <a:ext cx="1309552" cy="3623411"/>
            <a:chOff x="4151450" y="18288"/>
            <a:chExt cx="2094278" cy="5794677"/>
          </a:xfrm>
        </p:grpSpPr>
        <p:grpSp>
          <p:nvGrpSpPr>
            <p:cNvPr id="3" name="Google Shape;2072;p51">
              <a:extLst>
                <a:ext uri="{FF2B5EF4-FFF2-40B4-BE49-F238E27FC236}">
                  <a16:creationId xmlns:a16="http://schemas.microsoft.com/office/drawing/2014/main" id="{8E86D815-C426-0B6A-25B3-C6DAAE1F0E82}"/>
                </a:ext>
              </a:extLst>
            </p:cNvPr>
            <p:cNvGrpSpPr/>
            <p:nvPr/>
          </p:nvGrpSpPr>
          <p:grpSpPr>
            <a:xfrm>
              <a:off x="4151450" y="18288"/>
              <a:ext cx="2094278" cy="5794677"/>
              <a:chOff x="4151450" y="18288"/>
              <a:chExt cx="2094278" cy="5794677"/>
            </a:xfrm>
          </p:grpSpPr>
          <p:sp>
            <p:nvSpPr>
              <p:cNvPr id="5" name="Google Shape;2073;p51">
                <a:extLst>
                  <a:ext uri="{FF2B5EF4-FFF2-40B4-BE49-F238E27FC236}">
                    <a16:creationId xmlns:a16="http://schemas.microsoft.com/office/drawing/2014/main" id="{AECD3A93-DC62-40C2-81F8-D32500A133C1}"/>
                  </a:ext>
                </a:extLst>
              </p:cNvPr>
              <p:cNvSpPr/>
              <p:nvPr/>
            </p:nvSpPr>
            <p:spPr>
              <a:xfrm>
                <a:off x="4781268" y="5147056"/>
                <a:ext cx="746340" cy="398893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78" extrusionOk="0">
                    <a:moveTo>
                      <a:pt x="119" y="0"/>
                    </a:moveTo>
                    <a:cubicBezTo>
                      <a:pt x="119" y="0"/>
                      <a:pt x="1" y="297"/>
                      <a:pt x="5" y="408"/>
                    </a:cubicBezTo>
                    <a:cubicBezTo>
                      <a:pt x="8" y="517"/>
                      <a:pt x="10" y="558"/>
                      <a:pt x="10" y="558"/>
                    </a:cubicBezTo>
                    <a:cubicBezTo>
                      <a:pt x="10" y="558"/>
                      <a:pt x="62" y="715"/>
                      <a:pt x="216" y="766"/>
                    </a:cubicBezTo>
                    <a:cubicBezTo>
                      <a:pt x="368" y="817"/>
                      <a:pt x="639" y="960"/>
                      <a:pt x="874" y="991"/>
                    </a:cubicBezTo>
                    <a:cubicBezTo>
                      <a:pt x="1110" y="1021"/>
                      <a:pt x="1216" y="1008"/>
                      <a:pt x="1313" y="1032"/>
                    </a:cubicBezTo>
                    <a:cubicBezTo>
                      <a:pt x="1411" y="1057"/>
                      <a:pt x="1665" y="1275"/>
                      <a:pt x="1699" y="1326"/>
                    </a:cubicBezTo>
                    <a:cubicBezTo>
                      <a:pt x="1731" y="1375"/>
                      <a:pt x="1906" y="1577"/>
                      <a:pt x="2076" y="1695"/>
                    </a:cubicBezTo>
                    <a:cubicBezTo>
                      <a:pt x="2245" y="1814"/>
                      <a:pt x="2943" y="2026"/>
                      <a:pt x="2943" y="2026"/>
                    </a:cubicBezTo>
                    <a:cubicBezTo>
                      <a:pt x="2943" y="2026"/>
                      <a:pt x="3194" y="2077"/>
                      <a:pt x="3369" y="2077"/>
                    </a:cubicBezTo>
                    <a:cubicBezTo>
                      <a:pt x="3388" y="2077"/>
                      <a:pt x="3406" y="2076"/>
                      <a:pt x="3423" y="2075"/>
                    </a:cubicBezTo>
                    <a:cubicBezTo>
                      <a:pt x="3594" y="2063"/>
                      <a:pt x="3772" y="1884"/>
                      <a:pt x="3812" y="1852"/>
                    </a:cubicBezTo>
                    <a:cubicBezTo>
                      <a:pt x="3852" y="1820"/>
                      <a:pt x="3888" y="1534"/>
                      <a:pt x="3888" y="1534"/>
                    </a:cubicBezTo>
                    <a:cubicBezTo>
                      <a:pt x="3888" y="1534"/>
                      <a:pt x="1676" y="434"/>
                      <a:pt x="1333" y="340"/>
                    </a:cubicBezTo>
                    <a:cubicBezTo>
                      <a:pt x="988" y="248"/>
                      <a:pt x="119" y="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074;p51">
                <a:extLst>
                  <a:ext uri="{FF2B5EF4-FFF2-40B4-BE49-F238E27FC236}">
                    <a16:creationId xmlns:a16="http://schemas.microsoft.com/office/drawing/2014/main" id="{766C92FC-DA2E-BD80-20E5-0E76DE548BE9}"/>
                  </a:ext>
                </a:extLst>
              </p:cNvPr>
              <p:cNvSpPr/>
              <p:nvPr/>
            </p:nvSpPr>
            <p:spPr>
              <a:xfrm>
                <a:off x="5280554" y="1635353"/>
                <a:ext cx="833874" cy="860365"/>
              </a:xfrm>
              <a:custGeom>
                <a:avLst/>
                <a:gdLst/>
                <a:ahLst/>
                <a:cxnLst/>
                <a:rect l="l" t="t" r="r" b="b"/>
                <a:pathLst>
                  <a:path w="4344" h="4482" extrusionOk="0">
                    <a:moveTo>
                      <a:pt x="1116" y="0"/>
                    </a:moveTo>
                    <a:cubicBezTo>
                      <a:pt x="1116" y="0"/>
                      <a:pt x="1" y="220"/>
                      <a:pt x="1" y="242"/>
                    </a:cubicBezTo>
                    <a:cubicBezTo>
                      <a:pt x="1" y="262"/>
                      <a:pt x="105" y="1975"/>
                      <a:pt x="162" y="2129"/>
                    </a:cubicBezTo>
                    <a:cubicBezTo>
                      <a:pt x="219" y="2283"/>
                      <a:pt x="731" y="2964"/>
                      <a:pt x="985" y="3138"/>
                    </a:cubicBezTo>
                    <a:cubicBezTo>
                      <a:pt x="1239" y="3312"/>
                      <a:pt x="2560" y="3896"/>
                      <a:pt x="2560" y="3896"/>
                    </a:cubicBezTo>
                    <a:cubicBezTo>
                      <a:pt x="2560" y="3896"/>
                      <a:pt x="2572" y="3892"/>
                      <a:pt x="2583" y="3892"/>
                    </a:cubicBezTo>
                    <a:cubicBezTo>
                      <a:pt x="2597" y="3892"/>
                      <a:pt x="2610" y="3900"/>
                      <a:pt x="2586" y="3936"/>
                    </a:cubicBezTo>
                    <a:cubicBezTo>
                      <a:pt x="2548" y="4000"/>
                      <a:pt x="2705" y="4259"/>
                      <a:pt x="2705" y="4259"/>
                    </a:cubicBezTo>
                    <a:lnTo>
                      <a:pt x="3006" y="4467"/>
                    </a:lnTo>
                    <a:cubicBezTo>
                      <a:pt x="3006" y="4467"/>
                      <a:pt x="3124" y="4482"/>
                      <a:pt x="3288" y="4482"/>
                    </a:cubicBezTo>
                    <a:cubicBezTo>
                      <a:pt x="3384" y="4482"/>
                      <a:pt x="3495" y="4477"/>
                      <a:pt x="3608" y="4461"/>
                    </a:cubicBezTo>
                    <a:cubicBezTo>
                      <a:pt x="3914" y="4419"/>
                      <a:pt x="4231" y="4203"/>
                      <a:pt x="4231" y="4203"/>
                    </a:cubicBezTo>
                    <a:cubicBezTo>
                      <a:pt x="4231" y="4203"/>
                      <a:pt x="4343" y="3687"/>
                      <a:pt x="4311" y="3637"/>
                    </a:cubicBezTo>
                    <a:cubicBezTo>
                      <a:pt x="4277" y="3586"/>
                      <a:pt x="3856" y="3329"/>
                      <a:pt x="3836" y="3320"/>
                    </a:cubicBezTo>
                    <a:cubicBezTo>
                      <a:pt x="3814" y="3309"/>
                      <a:pt x="3482" y="3278"/>
                      <a:pt x="3482" y="3278"/>
                    </a:cubicBezTo>
                    <a:cubicBezTo>
                      <a:pt x="3482" y="3278"/>
                      <a:pt x="3086" y="3166"/>
                      <a:pt x="3017" y="3106"/>
                    </a:cubicBezTo>
                    <a:cubicBezTo>
                      <a:pt x="2950" y="3047"/>
                      <a:pt x="2479" y="2461"/>
                      <a:pt x="2199" y="2081"/>
                    </a:cubicBezTo>
                    <a:cubicBezTo>
                      <a:pt x="1917" y="1703"/>
                      <a:pt x="1451" y="1314"/>
                      <a:pt x="1451" y="1314"/>
                    </a:cubicBezTo>
                    <a:cubicBezTo>
                      <a:pt x="1451" y="1314"/>
                      <a:pt x="1348" y="1177"/>
                      <a:pt x="1328" y="1048"/>
                    </a:cubicBezTo>
                    <a:cubicBezTo>
                      <a:pt x="1310" y="920"/>
                      <a:pt x="1116" y="0"/>
                      <a:pt x="1116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75;p51">
                <a:extLst>
                  <a:ext uri="{FF2B5EF4-FFF2-40B4-BE49-F238E27FC236}">
                    <a16:creationId xmlns:a16="http://schemas.microsoft.com/office/drawing/2014/main" id="{5C2AD4AC-24DE-ADB7-18BF-0CD10B931DA0}"/>
                  </a:ext>
                </a:extLst>
              </p:cNvPr>
              <p:cNvSpPr/>
              <p:nvPr/>
            </p:nvSpPr>
            <p:spPr>
              <a:xfrm>
                <a:off x="5194940" y="1024730"/>
                <a:ext cx="381041" cy="78895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4110" extrusionOk="0">
                    <a:moveTo>
                      <a:pt x="161" y="0"/>
                    </a:moveTo>
                    <a:lnTo>
                      <a:pt x="50" y="1469"/>
                    </a:lnTo>
                    <a:cubicBezTo>
                      <a:pt x="50" y="1469"/>
                      <a:pt x="1" y="3901"/>
                      <a:pt x="285" y="4047"/>
                    </a:cubicBezTo>
                    <a:cubicBezTo>
                      <a:pt x="366" y="4090"/>
                      <a:pt x="456" y="4109"/>
                      <a:pt x="554" y="4109"/>
                    </a:cubicBezTo>
                    <a:cubicBezTo>
                      <a:pt x="798" y="4109"/>
                      <a:pt x="1097" y="3987"/>
                      <a:pt x="1467" y="3784"/>
                    </a:cubicBezTo>
                    <a:cubicBezTo>
                      <a:pt x="1985" y="3500"/>
                      <a:pt x="1862" y="3161"/>
                      <a:pt x="1803" y="2987"/>
                    </a:cubicBezTo>
                    <a:cubicBezTo>
                      <a:pt x="1747" y="2814"/>
                      <a:pt x="1070" y="631"/>
                      <a:pt x="927" y="356"/>
                    </a:cubicBezTo>
                    <a:cubicBezTo>
                      <a:pt x="784" y="82"/>
                      <a:pt x="161" y="0"/>
                      <a:pt x="1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076;p51">
                <a:extLst>
                  <a:ext uri="{FF2B5EF4-FFF2-40B4-BE49-F238E27FC236}">
                    <a16:creationId xmlns:a16="http://schemas.microsoft.com/office/drawing/2014/main" id="{E4BAB938-D699-0E46-B2BC-3991018CB51F}"/>
                  </a:ext>
                </a:extLst>
              </p:cNvPr>
              <p:cNvSpPr/>
              <p:nvPr/>
            </p:nvSpPr>
            <p:spPr>
              <a:xfrm>
                <a:off x="4406372" y="5339783"/>
                <a:ext cx="661878" cy="473181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2465" extrusionOk="0">
                    <a:moveTo>
                      <a:pt x="57" y="1"/>
                    </a:moveTo>
                    <a:cubicBezTo>
                      <a:pt x="57" y="1"/>
                      <a:pt x="0" y="374"/>
                      <a:pt x="46" y="570"/>
                    </a:cubicBezTo>
                    <a:cubicBezTo>
                      <a:pt x="46" y="570"/>
                      <a:pt x="360" y="867"/>
                      <a:pt x="431" y="934"/>
                    </a:cubicBezTo>
                    <a:cubicBezTo>
                      <a:pt x="502" y="1000"/>
                      <a:pt x="668" y="1157"/>
                      <a:pt x="729" y="1242"/>
                    </a:cubicBezTo>
                    <a:cubicBezTo>
                      <a:pt x="791" y="1326"/>
                      <a:pt x="891" y="1445"/>
                      <a:pt x="985" y="1594"/>
                    </a:cubicBezTo>
                    <a:cubicBezTo>
                      <a:pt x="1078" y="1742"/>
                      <a:pt x="1138" y="1885"/>
                      <a:pt x="1375" y="2054"/>
                    </a:cubicBezTo>
                    <a:cubicBezTo>
                      <a:pt x="1611" y="2223"/>
                      <a:pt x="1991" y="2420"/>
                      <a:pt x="2504" y="2457"/>
                    </a:cubicBezTo>
                    <a:cubicBezTo>
                      <a:pt x="2582" y="2462"/>
                      <a:pt x="2650" y="2465"/>
                      <a:pt x="2711" y="2465"/>
                    </a:cubicBezTo>
                    <a:cubicBezTo>
                      <a:pt x="3050" y="2465"/>
                      <a:pt x="3137" y="2388"/>
                      <a:pt x="3255" y="2320"/>
                    </a:cubicBezTo>
                    <a:cubicBezTo>
                      <a:pt x="3395" y="2239"/>
                      <a:pt x="3412" y="2142"/>
                      <a:pt x="3412" y="2142"/>
                    </a:cubicBezTo>
                    <a:cubicBezTo>
                      <a:pt x="3412" y="2142"/>
                      <a:pt x="3447" y="2056"/>
                      <a:pt x="3441" y="1914"/>
                    </a:cubicBezTo>
                    <a:cubicBezTo>
                      <a:pt x="3435" y="1773"/>
                      <a:pt x="1617" y="480"/>
                      <a:pt x="1617" y="480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77;p51">
                <a:extLst>
                  <a:ext uri="{FF2B5EF4-FFF2-40B4-BE49-F238E27FC236}">
                    <a16:creationId xmlns:a16="http://schemas.microsoft.com/office/drawing/2014/main" id="{2D1316EB-6D59-87BB-72A0-7105D8FE413A}"/>
                  </a:ext>
                </a:extLst>
              </p:cNvPr>
              <p:cNvSpPr/>
              <p:nvPr/>
            </p:nvSpPr>
            <p:spPr>
              <a:xfrm>
                <a:off x="4792018" y="5099642"/>
                <a:ext cx="738278" cy="418857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2182" extrusionOk="0">
                    <a:moveTo>
                      <a:pt x="891" y="1"/>
                    </a:moveTo>
                    <a:lnTo>
                      <a:pt x="335" y="66"/>
                    </a:lnTo>
                    <a:lnTo>
                      <a:pt x="334" y="67"/>
                    </a:lnTo>
                    <a:cubicBezTo>
                      <a:pt x="334" y="67"/>
                      <a:pt x="333" y="67"/>
                      <a:pt x="332" y="67"/>
                    </a:cubicBezTo>
                    <a:cubicBezTo>
                      <a:pt x="312" y="67"/>
                      <a:pt x="144" y="71"/>
                      <a:pt x="80" y="209"/>
                    </a:cubicBezTo>
                    <a:cubicBezTo>
                      <a:pt x="12" y="356"/>
                      <a:pt x="0" y="515"/>
                      <a:pt x="26" y="593"/>
                    </a:cubicBezTo>
                    <a:cubicBezTo>
                      <a:pt x="54" y="672"/>
                      <a:pt x="706" y="944"/>
                      <a:pt x="863" y="1012"/>
                    </a:cubicBezTo>
                    <a:cubicBezTo>
                      <a:pt x="1021" y="1079"/>
                      <a:pt x="1204" y="1098"/>
                      <a:pt x="1429" y="1233"/>
                    </a:cubicBezTo>
                    <a:cubicBezTo>
                      <a:pt x="1654" y="1367"/>
                      <a:pt x="1758" y="1625"/>
                      <a:pt x="2252" y="1856"/>
                    </a:cubicBezTo>
                    <a:cubicBezTo>
                      <a:pt x="2722" y="2075"/>
                      <a:pt x="2948" y="2181"/>
                      <a:pt x="3272" y="2181"/>
                    </a:cubicBezTo>
                    <a:cubicBezTo>
                      <a:pt x="3287" y="2181"/>
                      <a:pt x="3303" y="2181"/>
                      <a:pt x="3319" y="2181"/>
                    </a:cubicBezTo>
                    <a:cubicBezTo>
                      <a:pt x="3672" y="2170"/>
                      <a:pt x="3824" y="1848"/>
                      <a:pt x="3835" y="1768"/>
                    </a:cubicBezTo>
                    <a:cubicBezTo>
                      <a:pt x="3846" y="1690"/>
                      <a:pt x="3572" y="1184"/>
                      <a:pt x="3263" y="993"/>
                    </a:cubicBezTo>
                    <a:cubicBezTo>
                      <a:pt x="2953" y="802"/>
                      <a:pt x="891" y="1"/>
                      <a:pt x="8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78;p51">
                <a:extLst>
                  <a:ext uri="{FF2B5EF4-FFF2-40B4-BE49-F238E27FC236}">
                    <a16:creationId xmlns:a16="http://schemas.microsoft.com/office/drawing/2014/main" id="{6C997B0C-938F-FC36-91D7-3D07AA580380}"/>
                  </a:ext>
                </a:extLst>
              </p:cNvPr>
              <p:cNvSpPr/>
              <p:nvPr/>
            </p:nvSpPr>
            <p:spPr>
              <a:xfrm>
                <a:off x="4415202" y="5289681"/>
                <a:ext cx="655735" cy="494489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2576" extrusionOk="0">
                    <a:moveTo>
                      <a:pt x="968" y="0"/>
                    </a:moveTo>
                    <a:lnTo>
                      <a:pt x="293" y="20"/>
                    </a:lnTo>
                    <a:cubicBezTo>
                      <a:pt x="293" y="20"/>
                      <a:pt x="22" y="102"/>
                      <a:pt x="11" y="262"/>
                    </a:cubicBezTo>
                    <a:cubicBezTo>
                      <a:pt x="0" y="423"/>
                      <a:pt x="148" y="697"/>
                      <a:pt x="399" y="917"/>
                    </a:cubicBezTo>
                    <a:cubicBezTo>
                      <a:pt x="648" y="1137"/>
                      <a:pt x="783" y="1640"/>
                      <a:pt x="1219" y="2024"/>
                    </a:cubicBezTo>
                    <a:cubicBezTo>
                      <a:pt x="1612" y="2372"/>
                      <a:pt x="2010" y="2576"/>
                      <a:pt x="2635" y="2576"/>
                    </a:cubicBezTo>
                    <a:cubicBezTo>
                      <a:pt x="2702" y="2576"/>
                      <a:pt x="2772" y="2574"/>
                      <a:pt x="2844" y="2569"/>
                    </a:cubicBezTo>
                    <a:cubicBezTo>
                      <a:pt x="3377" y="2407"/>
                      <a:pt x="3397" y="2232"/>
                      <a:pt x="3395" y="2175"/>
                    </a:cubicBezTo>
                    <a:cubicBezTo>
                      <a:pt x="3394" y="2118"/>
                      <a:pt x="3415" y="1987"/>
                      <a:pt x="3081" y="1718"/>
                    </a:cubicBezTo>
                    <a:cubicBezTo>
                      <a:pt x="2748" y="1449"/>
                      <a:pt x="968" y="0"/>
                      <a:pt x="9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79;p51">
                <a:extLst>
                  <a:ext uri="{FF2B5EF4-FFF2-40B4-BE49-F238E27FC236}">
                    <a16:creationId xmlns:a16="http://schemas.microsoft.com/office/drawing/2014/main" id="{34CA69FD-870D-C796-4048-7DF6F85B7BAD}"/>
                  </a:ext>
                </a:extLst>
              </p:cNvPr>
              <p:cNvSpPr/>
              <p:nvPr/>
            </p:nvSpPr>
            <p:spPr>
              <a:xfrm>
                <a:off x="4424992" y="5165292"/>
                <a:ext cx="633852" cy="607937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3167" extrusionOk="0">
                    <a:moveTo>
                      <a:pt x="428" y="0"/>
                    </a:moveTo>
                    <a:cubicBezTo>
                      <a:pt x="428" y="0"/>
                      <a:pt x="154" y="319"/>
                      <a:pt x="109" y="385"/>
                    </a:cubicBezTo>
                    <a:cubicBezTo>
                      <a:pt x="65" y="450"/>
                      <a:pt x="0" y="922"/>
                      <a:pt x="22" y="1059"/>
                    </a:cubicBezTo>
                    <a:cubicBezTo>
                      <a:pt x="42" y="1194"/>
                      <a:pt x="371" y="1476"/>
                      <a:pt x="455" y="1602"/>
                    </a:cubicBezTo>
                    <a:cubicBezTo>
                      <a:pt x="540" y="1728"/>
                      <a:pt x="766" y="2054"/>
                      <a:pt x="963" y="2389"/>
                    </a:cubicBezTo>
                    <a:cubicBezTo>
                      <a:pt x="1097" y="2617"/>
                      <a:pt x="1594" y="2983"/>
                      <a:pt x="2267" y="3129"/>
                    </a:cubicBezTo>
                    <a:cubicBezTo>
                      <a:pt x="2387" y="3155"/>
                      <a:pt x="2494" y="3166"/>
                      <a:pt x="2591" y="3166"/>
                    </a:cubicBezTo>
                    <a:cubicBezTo>
                      <a:pt x="3035" y="3166"/>
                      <a:pt x="3234" y="2929"/>
                      <a:pt x="3258" y="2855"/>
                    </a:cubicBezTo>
                    <a:cubicBezTo>
                      <a:pt x="3286" y="2768"/>
                      <a:pt x="3301" y="2591"/>
                      <a:pt x="3046" y="2195"/>
                    </a:cubicBezTo>
                    <a:cubicBezTo>
                      <a:pt x="2790" y="1800"/>
                      <a:pt x="2500" y="1534"/>
                      <a:pt x="2366" y="1442"/>
                    </a:cubicBezTo>
                    <a:cubicBezTo>
                      <a:pt x="2232" y="1349"/>
                      <a:pt x="1620" y="817"/>
                      <a:pt x="1557" y="696"/>
                    </a:cubicBezTo>
                    <a:cubicBezTo>
                      <a:pt x="1495" y="573"/>
                      <a:pt x="1272" y="70"/>
                      <a:pt x="1272" y="70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80;p51">
                <a:extLst>
                  <a:ext uri="{FF2B5EF4-FFF2-40B4-BE49-F238E27FC236}">
                    <a16:creationId xmlns:a16="http://schemas.microsoft.com/office/drawing/2014/main" id="{17DC8D7A-A339-4B63-426E-A2B18E3547A6}"/>
                  </a:ext>
                </a:extLst>
              </p:cNvPr>
              <p:cNvSpPr/>
              <p:nvPr/>
            </p:nvSpPr>
            <p:spPr>
              <a:xfrm>
                <a:off x="4775893" y="5007309"/>
                <a:ext cx="748452" cy="499288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2601" extrusionOk="0">
                    <a:moveTo>
                      <a:pt x="495" y="0"/>
                    </a:moveTo>
                    <a:cubicBezTo>
                      <a:pt x="487" y="0"/>
                      <a:pt x="481" y="1"/>
                      <a:pt x="478" y="4"/>
                    </a:cubicBezTo>
                    <a:cubicBezTo>
                      <a:pt x="419" y="51"/>
                      <a:pt x="1" y="891"/>
                      <a:pt x="244" y="1066"/>
                    </a:cubicBezTo>
                    <a:cubicBezTo>
                      <a:pt x="489" y="1242"/>
                      <a:pt x="1013" y="1416"/>
                      <a:pt x="1090" y="1440"/>
                    </a:cubicBezTo>
                    <a:cubicBezTo>
                      <a:pt x="1167" y="1466"/>
                      <a:pt x="1693" y="1743"/>
                      <a:pt x="1884" y="1916"/>
                    </a:cubicBezTo>
                    <a:cubicBezTo>
                      <a:pt x="2076" y="2089"/>
                      <a:pt x="2434" y="2334"/>
                      <a:pt x="3025" y="2543"/>
                    </a:cubicBezTo>
                    <a:cubicBezTo>
                      <a:pt x="3138" y="2583"/>
                      <a:pt x="3245" y="2601"/>
                      <a:pt x="3342" y="2601"/>
                    </a:cubicBezTo>
                    <a:cubicBezTo>
                      <a:pt x="3664" y="2601"/>
                      <a:pt x="3882" y="2407"/>
                      <a:pt x="3897" y="2216"/>
                    </a:cubicBezTo>
                    <a:cubicBezTo>
                      <a:pt x="3899" y="2200"/>
                      <a:pt x="3899" y="2185"/>
                      <a:pt x="3897" y="2168"/>
                    </a:cubicBezTo>
                    <a:cubicBezTo>
                      <a:pt x="3883" y="1926"/>
                      <a:pt x="3543" y="1574"/>
                      <a:pt x="3440" y="1506"/>
                    </a:cubicBezTo>
                    <a:cubicBezTo>
                      <a:pt x="3331" y="1434"/>
                      <a:pt x="2479" y="953"/>
                      <a:pt x="2479" y="953"/>
                    </a:cubicBezTo>
                    <a:lnTo>
                      <a:pt x="1793" y="388"/>
                    </a:lnTo>
                    <a:cubicBezTo>
                      <a:pt x="1793" y="388"/>
                      <a:pt x="659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81;p51">
                <a:extLst>
                  <a:ext uri="{FF2B5EF4-FFF2-40B4-BE49-F238E27FC236}">
                    <a16:creationId xmlns:a16="http://schemas.microsoft.com/office/drawing/2014/main" id="{B98A1CDB-2FF0-24FA-5A65-E86AC5012C39}"/>
                  </a:ext>
                </a:extLst>
              </p:cNvPr>
              <p:cNvSpPr/>
              <p:nvPr/>
            </p:nvSpPr>
            <p:spPr>
              <a:xfrm>
                <a:off x="4827338" y="2812255"/>
                <a:ext cx="608705" cy="2344983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2216" extrusionOk="0">
                    <a:moveTo>
                      <a:pt x="73" y="11709"/>
                    </a:moveTo>
                    <a:cubicBezTo>
                      <a:pt x="74" y="11722"/>
                      <a:pt x="87" y="11897"/>
                      <a:pt x="261" y="12031"/>
                    </a:cubicBezTo>
                    <a:cubicBezTo>
                      <a:pt x="357" y="12105"/>
                      <a:pt x="504" y="12166"/>
                      <a:pt x="722" y="12178"/>
                    </a:cubicBezTo>
                    <a:cubicBezTo>
                      <a:pt x="1337" y="12215"/>
                      <a:pt x="1543" y="11994"/>
                      <a:pt x="1577" y="11938"/>
                    </a:cubicBezTo>
                    <a:cubicBezTo>
                      <a:pt x="1610" y="11882"/>
                      <a:pt x="2191" y="5881"/>
                      <a:pt x="2191" y="5881"/>
                    </a:cubicBezTo>
                    <a:cubicBezTo>
                      <a:pt x="2191" y="5881"/>
                      <a:pt x="2629" y="3651"/>
                      <a:pt x="2802" y="2878"/>
                    </a:cubicBezTo>
                    <a:cubicBezTo>
                      <a:pt x="2960" y="2177"/>
                      <a:pt x="3171" y="1566"/>
                      <a:pt x="3077" y="642"/>
                    </a:cubicBezTo>
                    <a:cubicBezTo>
                      <a:pt x="3074" y="616"/>
                      <a:pt x="3071" y="588"/>
                      <a:pt x="3068" y="562"/>
                    </a:cubicBezTo>
                    <a:cubicBezTo>
                      <a:pt x="3060" y="497"/>
                      <a:pt x="3051" y="431"/>
                      <a:pt x="3040" y="363"/>
                    </a:cubicBezTo>
                    <a:lnTo>
                      <a:pt x="3040" y="363"/>
                    </a:lnTo>
                    <a:cubicBezTo>
                      <a:pt x="3029" y="294"/>
                      <a:pt x="3009" y="239"/>
                      <a:pt x="2982" y="197"/>
                    </a:cubicBezTo>
                    <a:cubicBezTo>
                      <a:pt x="2969" y="176"/>
                      <a:pt x="2954" y="159"/>
                      <a:pt x="2936" y="145"/>
                    </a:cubicBezTo>
                    <a:cubicBezTo>
                      <a:pt x="2763" y="0"/>
                      <a:pt x="2420" y="179"/>
                      <a:pt x="2051" y="465"/>
                    </a:cubicBezTo>
                    <a:cubicBezTo>
                      <a:pt x="1953" y="543"/>
                      <a:pt x="1853" y="627"/>
                      <a:pt x="1753" y="716"/>
                    </a:cubicBezTo>
                    <a:lnTo>
                      <a:pt x="1753" y="716"/>
                    </a:lnTo>
                    <a:cubicBezTo>
                      <a:pt x="1706" y="757"/>
                      <a:pt x="1659" y="799"/>
                      <a:pt x="1613" y="843"/>
                    </a:cubicBezTo>
                    <a:lnTo>
                      <a:pt x="1611" y="843"/>
                    </a:lnTo>
                    <a:cubicBezTo>
                      <a:pt x="1470" y="976"/>
                      <a:pt x="1331" y="1111"/>
                      <a:pt x="1207" y="1239"/>
                    </a:cubicBezTo>
                    <a:cubicBezTo>
                      <a:pt x="1191" y="1254"/>
                      <a:pt x="1176" y="1271"/>
                      <a:pt x="1160" y="1286"/>
                    </a:cubicBezTo>
                    <a:lnTo>
                      <a:pt x="1159" y="1286"/>
                    </a:lnTo>
                    <a:cubicBezTo>
                      <a:pt x="1125" y="1322"/>
                      <a:pt x="1093" y="1357"/>
                      <a:pt x="1060" y="1389"/>
                    </a:cubicBezTo>
                    <a:lnTo>
                      <a:pt x="1060" y="1389"/>
                    </a:lnTo>
                    <a:cubicBezTo>
                      <a:pt x="962" y="1493"/>
                      <a:pt x="877" y="1585"/>
                      <a:pt x="813" y="1657"/>
                    </a:cubicBezTo>
                    <a:cubicBezTo>
                      <a:pt x="722" y="1756"/>
                      <a:pt x="670" y="1817"/>
                      <a:pt x="670" y="1817"/>
                    </a:cubicBezTo>
                    <a:cubicBezTo>
                      <a:pt x="670" y="1817"/>
                      <a:pt x="151" y="4109"/>
                      <a:pt x="39" y="5520"/>
                    </a:cubicBezTo>
                    <a:cubicBezTo>
                      <a:pt x="13" y="5841"/>
                      <a:pt x="4" y="6221"/>
                      <a:pt x="4" y="6624"/>
                    </a:cubicBezTo>
                    <a:lnTo>
                      <a:pt x="2" y="6626"/>
                    </a:lnTo>
                    <a:cubicBezTo>
                      <a:pt x="1" y="7981"/>
                      <a:pt x="105" y="10079"/>
                      <a:pt x="99" y="10646"/>
                    </a:cubicBezTo>
                    <a:cubicBezTo>
                      <a:pt x="90" y="11382"/>
                      <a:pt x="73" y="11688"/>
                      <a:pt x="73" y="117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82;p51">
                <a:extLst>
                  <a:ext uri="{FF2B5EF4-FFF2-40B4-BE49-F238E27FC236}">
                    <a16:creationId xmlns:a16="http://schemas.microsoft.com/office/drawing/2014/main" id="{16127FE5-8756-33E3-7FA1-F8078617A07C}"/>
                  </a:ext>
                </a:extLst>
              </p:cNvPr>
              <p:cNvSpPr/>
              <p:nvPr/>
            </p:nvSpPr>
            <p:spPr>
              <a:xfrm>
                <a:off x="4813133" y="3129948"/>
                <a:ext cx="382384" cy="1991777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0376" extrusionOk="0">
                    <a:moveTo>
                      <a:pt x="887" y="1"/>
                    </a:moveTo>
                    <a:cubicBezTo>
                      <a:pt x="796" y="101"/>
                      <a:pt x="744" y="162"/>
                      <a:pt x="744" y="162"/>
                    </a:cubicBezTo>
                    <a:cubicBezTo>
                      <a:pt x="744" y="162"/>
                      <a:pt x="225" y="2454"/>
                      <a:pt x="113" y="3865"/>
                    </a:cubicBezTo>
                    <a:cubicBezTo>
                      <a:pt x="1" y="5274"/>
                      <a:pt x="181" y="8256"/>
                      <a:pt x="173" y="8991"/>
                    </a:cubicBezTo>
                    <a:cubicBezTo>
                      <a:pt x="165" y="9727"/>
                      <a:pt x="147" y="10033"/>
                      <a:pt x="147" y="10054"/>
                    </a:cubicBezTo>
                    <a:cubicBezTo>
                      <a:pt x="148" y="10067"/>
                      <a:pt x="161" y="10242"/>
                      <a:pt x="335" y="10376"/>
                    </a:cubicBezTo>
                    <a:cubicBezTo>
                      <a:pt x="421" y="8727"/>
                      <a:pt x="653" y="4261"/>
                      <a:pt x="653" y="4261"/>
                    </a:cubicBezTo>
                    <a:lnTo>
                      <a:pt x="1190" y="1534"/>
                    </a:lnTo>
                    <a:lnTo>
                      <a:pt x="1991" y="688"/>
                    </a:lnTo>
                    <a:cubicBezTo>
                      <a:pt x="1587" y="357"/>
                      <a:pt x="1219" y="134"/>
                      <a:pt x="8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83;p51">
                <a:extLst>
                  <a:ext uri="{FF2B5EF4-FFF2-40B4-BE49-F238E27FC236}">
                    <a16:creationId xmlns:a16="http://schemas.microsoft.com/office/drawing/2014/main" id="{3482F128-E3A2-E233-E9A1-E8CFFF05D5F6}"/>
                  </a:ext>
                </a:extLst>
              </p:cNvPr>
              <p:cNvSpPr/>
              <p:nvPr/>
            </p:nvSpPr>
            <p:spPr>
              <a:xfrm>
                <a:off x="4329780" y="2659647"/>
                <a:ext cx="914689" cy="273888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14268" extrusionOk="0">
                    <a:moveTo>
                      <a:pt x="462" y="13260"/>
                    </a:moveTo>
                    <a:cubicBezTo>
                      <a:pt x="462" y="13260"/>
                      <a:pt x="382" y="13559"/>
                      <a:pt x="784" y="13829"/>
                    </a:cubicBezTo>
                    <a:cubicBezTo>
                      <a:pt x="810" y="13849"/>
                      <a:pt x="839" y="13866"/>
                      <a:pt x="871" y="13884"/>
                    </a:cubicBezTo>
                    <a:cubicBezTo>
                      <a:pt x="879" y="13889"/>
                      <a:pt x="884" y="13892"/>
                      <a:pt x="891" y="13895"/>
                    </a:cubicBezTo>
                    <a:cubicBezTo>
                      <a:pt x="937" y="13923"/>
                      <a:pt x="990" y="13947"/>
                      <a:pt x="1050" y="13972"/>
                    </a:cubicBezTo>
                    <a:cubicBezTo>
                      <a:pt x="1748" y="14267"/>
                      <a:pt x="2150" y="13869"/>
                      <a:pt x="2147" y="13772"/>
                    </a:cubicBezTo>
                    <a:cubicBezTo>
                      <a:pt x="2145" y="13676"/>
                      <a:pt x="2285" y="8408"/>
                      <a:pt x="2413" y="8059"/>
                    </a:cubicBezTo>
                    <a:cubicBezTo>
                      <a:pt x="2439" y="7985"/>
                      <a:pt x="2505" y="7750"/>
                      <a:pt x="2594" y="7421"/>
                    </a:cubicBezTo>
                    <a:cubicBezTo>
                      <a:pt x="2928" y="6188"/>
                      <a:pt x="3572" y="3669"/>
                      <a:pt x="3572" y="3669"/>
                    </a:cubicBezTo>
                    <a:cubicBezTo>
                      <a:pt x="3572" y="3669"/>
                      <a:pt x="4312" y="3503"/>
                      <a:pt x="4509" y="3140"/>
                    </a:cubicBezTo>
                    <a:cubicBezTo>
                      <a:pt x="4638" y="2900"/>
                      <a:pt x="4708" y="2292"/>
                      <a:pt x="4740" y="1906"/>
                    </a:cubicBezTo>
                    <a:cubicBezTo>
                      <a:pt x="4741" y="1874"/>
                      <a:pt x="4745" y="1845"/>
                      <a:pt x="4746" y="1815"/>
                    </a:cubicBezTo>
                    <a:cubicBezTo>
                      <a:pt x="4748" y="1805"/>
                      <a:pt x="4749" y="1792"/>
                      <a:pt x="4749" y="1783"/>
                    </a:cubicBezTo>
                    <a:cubicBezTo>
                      <a:pt x="4760" y="1648"/>
                      <a:pt x="4765" y="1558"/>
                      <a:pt x="4765" y="1558"/>
                    </a:cubicBezTo>
                    <a:cubicBezTo>
                      <a:pt x="4763" y="1523"/>
                      <a:pt x="4757" y="1489"/>
                      <a:pt x="4748" y="1454"/>
                    </a:cubicBezTo>
                    <a:cubicBezTo>
                      <a:pt x="4740" y="1429"/>
                      <a:pt x="4729" y="1403"/>
                      <a:pt x="4718" y="1378"/>
                    </a:cubicBezTo>
                    <a:cubicBezTo>
                      <a:pt x="4698" y="1338"/>
                      <a:pt x="4674" y="1298"/>
                      <a:pt x="4643" y="1260"/>
                    </a:cubicBezTo>
                    <a:cubicBezTo>
                      <a:pt x="3934" y="365"/>
                      <a:pt x="322" y="0"/>
                      <a:pt x="151" y="928"/>
                    </a:cubicBezTo>
                    <a:cubicBezTo>
                      <a:pt x="147" y="948"/>
                      <a:pt x="145" y="966"/>
                      <a:pt x="142" y="983"/>
                    </a:cubicBezTo>
                    <a:cubicBezTo>
                      <a:pt x="141" y="988"/>
                      <a:pt x="141" y="994"/>
                      <a:pt x="139" y="999"/>
                    </a:cubicBezTo>
                    <a:cubicBezTo>
                      <a:pt x="136" y="1014"/>
                      <a:pt x="135" y="1029"/>
                      <a:pt x="131" y="1045"/>
                    </a:cubicBezTo>
                    <a:cubicBezTo>
                      <a:pt x="121" y="1109"/>
                      <a:pt x="113" y="1174"/>
                      <a:pt x="107" y="1235"/>
                    </a:cubicBezTo>
                    <a:cubicBezTo>
                      <a:pt x="91" y="1354"/>
                      <a:pt x="84" y="1466"/>
                      <a:pt x="78" y="1578"/>
                    </a:cubicBezTo>
                    <a:cubicBezTo>
                      <a:pt x="75" y="1606"/>
                      <a:pt x="73" y="1632"/>
                      <a:pt x="73" y="1658"/>
                    </a:cubicBezTo>
                    <a:cubicBezTo>
                      <a:pt x="45" y="2371"/>
                      <a:pt x="158" y="2937"/>
                      <a:pt x="161" y="3052"/>
                    </a:cubicBezTo>
                    <a:cubicBezTo>
                      <a:pt x="165" y="3203"/>
                      <a:pt x="490" y="5662"/>
                      <a:pt x="519" y="6599"/>
                    </a:cubicBezTo>
                    <a:cubicBezTo>
                      <a:pt x="548" y="7537"/>
                      <a:pt x="255" y="7817"/>
                      <a:pt x="165" y="8597"/>
                    </a:cubicBezTo>
                    <a:cubicBezTo>
                      <a:pt x="1" y="10039"/>
                      <a:pt x="461" y="13260"/>
                      <a:pt x="461" y="132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84;p51">
                <a:extLst>
                  <a:ext uri="{FF2B5EF4-FFF2-40B4-BE49-F238E27FC236}">
                    <a16:creationId xmlns:a16="http://schemas.microsoft.com/office/drawing/2014/main" id="{A8F736AC-1703-5ECB-86F3-6A248FF67348}"/>
                  </a:ext>
                </a:extLst>
              </p:cNvPr>
              <p:cNvSpPr/>
              <p:nvPr/>
            </p:nvSpPr>
            <p:spPr>
              <a:xfrm>
                <a:off x="4217292" y="923376"/>
                <a:ext cx="1210884" cy="2146305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1181" extrusionOk="0">
                    <a:moveTo>
                      <a:pt x="2345" y="1"/>
                    </a:moveTo>
                    <a:lnTo>
                      <a:pt x="1962" y="239"/>
                    </a:lnTo>
                    <a:cubicBezTo>
                      <a:pt x="1962" y="239"/>
                      <a:pt x="1430" y="614"/>
                      <a:pt x="1059" y="902"/>
                    </a:cubicBezTo>
                    <a:cubicBezTo>
                      <a:pt x="688" y="1190"/>
                      <a:pt x="274" y="1597"/>
                      <a:pt x="274" y="1597"/>
                    </a:cubicBezTo>
                    <a:lnTo>
                      <a:pt x="1" y="2148"/>
                    </a:lnTo>
                    <a:lnTo>
                      <a:pt x="999" y="4141"/>
                    </a:lnTo>
                    <a:cubicBezTo>
                      <a:pt x="999" y="4141"/>
                      <a:pt x="1001" y="4237"/>
                      <a:pt x="1004" y="4400"/>
                    </a:cubicBezTo>
                    <a:cubicBezTo>
                      <a:pt x="1014" y="5234"/>
                      <a:pt x="1042" y="7813"/>
                      <a:pt x="945" y="8030"/>
                    </a:cubicBezTo>
                    <a:cubicBezTo>
                      <a:pt x="861" y="8218"/>
                      <a:pt x="681" y="9202"/>
                      <a:pt x="676" y="9927"/>
                    </a:cubicBezTo>
                    <a:cubicBezTo>
                      <a:pt x="676" y="9956"/>
                      <a:pt x="676" y="9982"/>
                      <a:pt x="677" y="10010"/>
                    </a:cubicBezTo>
                    <a:cubicBezTo>
                      <a:pt x="677" y="10108"/>
                      <a:pt x="684" y="10199"/>
                      <a:pt x="693" y="10282"/>
                    </a:cubicBezTo>
                    <a:cubicBezTo>
                      <a:pt x="707" y="10403"/>
                      <a:pt x="730" y="10507"/>
                      <a:pt x="764" y="10583"/>
                    </a:cubicBezTo>
                    <a:cubicBezTo>
                      <a:pt x="814" y="10699"/>
                      <a:pt x="905" y="10794"/>
                      <a:pt x="1030" y="10871"/>
                    </a:cubicBezTo>
                    <a:cubicBezTo>
                      <a:pt x="1077" y="10902"/>
                      <a:pt x="1131" y="10930"/>
                      <a:pt x="1190" y="10956"/>
                    </a:cubicBezTo>
                    <a:cubicBezTo>
                      <a:pt x="1274" y="10991"/>
                      <a:pt x="1368" y="11022"/>
                      <a:pt x="1473" y="11050"/>
                    </a:cubicBezTo>
                    <a:cubicBezTo>
                      <a:pt x="1844" y="11144"/>
                      <a:pt x="2336" y="11181"/>
                      <a:pt x="2916" y="11181"/>
                    </a:cubicBezTo>
                    <a:cubicBezTo>
                      <a:pt x="3080" y="11181"/>
                      <a:pt x="3252" y="11178"/>
                      <a:pt x="3429" y="11173"/>
                    </a:cubicBezTo>
                    <a:cubicBezTo>
                      <a:pt x="3755" y="11163"/>
                      <a:pt x="4078" y="11131"/>
                      <a:pt x="4385" y="11079"/>
                    </a:cubicBezTo>
                    <a:cubicBezTo>
                      <a:pt x="4732" y="11020"/>
                      <a:pt x="5057" y="10936"/>
                      <a:pt x="5335" y="10828"/>
                    </a:cubicBezTo>
                    <a:cubicBezTo>
                      <a:pt x="5761" y="10666"/>
                      <a:pt x="6081" y="10454"/>
                      <a:pt x="6218" y="10203"/>
                    </a:cubicBezTo>
                    <a:cubicBezTo>
                      <a:pt x="6258" y="10131"/>
                      <a:pt x="6283" y="10056"/>
                      <a:pt x="6289" y="9977"/>
                    </a:cubicBezTo>
                    <a:cubicBezTo>
                      <a:pt x="6290" y="9962"/>
                      <a:pt x="6292" y="9945"/>
                      <a:pt x="6292" y="9927"/>
                    </a:cubicBezTo>
                    <a:cubicBezTo>
                      <a:pt x="6293" y="9897"/>
                      <a:pt x="6295" y="9867"/>
                      <a:pt x="6297" y="9834"/>
                    </a:cubicBezTo>
                    <a:cubicBezTo>
                      <a:pt x="6307" y="9047"/>
                      <a:pt x="5992" y="7239"/>
                      <a:pt x="5972" y="6606"/>
                    </a:cubicBezTo>
                    <a:cubicBezTo>
                      <a:pt x="5952" y="5930"/>
                      <a:pt x="6109" y="5250"/>
                      <a:pt x="6193" y="4178"/>
                    </a:cubicBezTo>
                    <a:cubicBezTo>
                      <a:pt x="6278" y="3106"/>
                      <a:pt x="5909" y="1202"/>
                      <a:pt x="5875" y="1016"/>
                    </a:cubicBezTo>
                    <a:cubicBezTo>
                      <a:pt x="5843" y="831"/>
                      <a:pt x="5721" y="653"/>
                      <a:pt x="5641" y="582"/>
                    </a:cubicBezTo>
                    <a:cubicBezTo>
                      <a:pt x="5561" y="510"/>
                      <a:pt x="4505" y="244"/>
                      <a:pt x="4505" y="244"/>
                    </a:cubicBezTo>
                    <a:lnTo>
                      <a:pt x="2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85;p51">
                <a:extLst>
                  <a:ext uri="{FF2B5EF4-FFF2-40B4-BE49-F238E27FC236}">
                    <a16:creationId xmlns:a16="http://schemas.microsoft.com/office/drawing/2014/main" id="{CA232FB1-EDB5-310C-D92E-03DE9E42F948}"/>
                  </a:ext>
                </a:extLst>
              </p:cNvPr>
              <p:cNvSpPr/>
              <p:nvPr/>
            </p:nvSpPr>
            <p:spPr>
              <a:xfrm>
                <a:off x="4344561" y="2811295"/>
                <a:ext cx="1081503" cy="269128"/>
              </a:xfrm>
              <a:custGeom>
                <a:avLst/>
                <a:gdLst/>
                <a:ahLst/>
                <a:cxnLst/>
                <a:rect l="l" t="t" r="r" b="b"/>
                <a:pathLst>
                  <a:path w="5634" h="1402" extrusionOk="0">
                    <a:moveTo>
                      <a:pt x="5634" y="1"/>
                    </a:moveTo>
                    <a:lnTo>
                      <a:pt x="5634" y="1"/>
                    </a:lnTo>
                    <a:cubicBezTo>
                      <a:pt x="5601" y="30"/>
                      <a:pt x="5541" y="84"/>
                      <a:pt x="5451" y="150"/>
                    </a:cubicBezTo>
                    <a:cubicBezTo>
                      <a:pt x="5286" y="270"/>
                      <a:pt x="5021" y="436"/>
                      <a:pt x="4641" y="590"/>
                    </a:cubicBezTo>
                    <a:cubicBezTo>
                      <a:pt x="4528" y="635"/>
                      <a:pt x="4403" y="678"/>
                      <a:pt x="4268" y="721"/>
                    </a:cubicBezTo>
                    <a:cubicBezTo>
                      <a:pt x="3772" y="873"/>
                      <a:pt x="3134" y="988"/>
                      <a:pt x="2334" y="988"/>
                    </a:cubicBezTo>
                    <a:cubicBezTo>
                      <a:pt x="2020" y="988"/>
                      <a:pt x="1680" y="970"/>
                      <a:pt x="1314" y="930"/>
                    </a:cubicBezTo>
                    <a:cubicBezTo>
                      <a:pt x="397" y="698"/>
                      <a:pt x="218" y="481"/>
                      <a:pt x="65" y="195"/>
                    </a:cubicBezTo>
                    <a:cubicBezTo>
                      <a:pt x="51" y="167"/>
                      <a:pt x="36" y="141"/>
                      <a:pt x="22" y="112"/>
                    </a:cubicBezTo>
                    <a:cubicBezTo>
                      <a:pt x="19" y="105"/>
                      <a:pt x="16" y="99"/>
                      <a:pt x="13" y="93"/>
                    </a:cubicBezTo>
                    <a:cubicBezTo>
                      <a:pt x="13" y="121"/>
                      <a:pt x="13" y="149"/>
                      <a:pt x="13" y="176"/>
                    </a:cubicBezTo>
                    <a:cubicBezTo>
                      <a:pt x="14" y="273"/>
                      <a:pt x="21" y="365"/>
                      <a:pt x="30" y="447"/>
                    </a:cubicBezTo>
                    <a:cubicBezTo>
                      <a:pt x="14" y="564"/>
                      <a:pt x="5" y="678"/>
                      <a:pt x="1" y="788"/>
                    </a:cubicBezTo>
                    <a:cubicBezTo>
                      <a:pt x="94" y="876"/>
                      <a:pt x="213" y="958"/>
                      <a:pt x="367" y="1036"/>
                    </a:cubicBezTo>
                    <a:cubicBezTo>
                      <a:pt x="488" y="1098"/>
                      <a:pt x="634" y="1158"/>
                      <a:pt x="810" y="1215"/>
                    </a:cubicBezTo>
                    <a:cubicBezTo>
                      <a:pt x="933" y="1255"/>
                      <a:pt x="1071" y="1293"/>
                      <a:pt x="1227" y="1333"/>
                    </a:cubicBezTo>
                    <a:lnTo>
                      <a:pt x="1254" y="1338"/>
                    </a:lnTo>
                    <a:cubicBezTo>
                      <a:pt x="1651" y="1382"/>
                      <a:pt x="2019" y="1401"/>
                      <a:pt x="2360" y="1401"/>
                    </a:cubicBezTo>
                    <a:cubicBezTo>
                      <a:pt x="2448" y="1401"/>
                      <a:pt x="2533" y="1400"/>
                      <a:pt x="2617" y="1398"/>
                    </a:cubicBezTo>
                    <a:cubicBezTo>
                      <a:pt x="3008" y="1385"/>
                      <a:pt x="3359" y="1347"/>
                      <a:pt x="3674" y="1291"/>
                    </a:cubicBezTo>
                    <a:lnTo>
                      <a:pt x="3675" y="1291"/>
                    </a:lnTo>
                    <a:cubicBezTo>
                      <a:pt x="4060" y="1224"/>
                      <a:pt x="4389" y="1130"/>
                      <a:pt x="4671" y="1025"/>
                    </a:cubicBezTo>
                    <a:cubicBezTo>
                      <a:pt x="5072" y="878"/>
                      <a:pt x="5372" y="708"/>
                      <a:pt x="5583" y="567"/>
                    </a:cubicBezTo>
                    <a:cubicBezTo>
                      <a:pt x="5575" y="502"/>
                      <a:pt x="5566" y="436"/>
                      <a:pt x="5555" y="368"/>
                    </a:cubicBezTo>
                    <a:cubicBezTo>
                      <a:pt x="5595" y="296"/>
                      <a:pt x="5620" y="221"/>
                      <a:pt x="5626" y="144"/>
                    </a:cubicBezTo>
                    <a:cubicBezTo>
                      <a:pt x="5627" y="127"/>
                      <a:pt x="5627" y="110"/>
                      <a:pt x="5629" y="92"/>
                    </a:cubicBezTo>
                    <a:cubicBezTo>
                      <a:pt x="5630" y="62"/>
                      <a:pt x="5632" y="32"/>
                      <a:pt x="5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86;p51">
                <a:extLst>
                  <a:ext uri="{FF2B5EF4-FFF2-40B4-BE49-F238E27FC236}">
                    <a16:creationId xmlns:a16="http://schemas.microsoft.com/office/drawing/2014/main" id="{C9968929-DC1F-A821-29BD-8E5AE83574AA}"/>
                  </a:ext>
                </a:extLst>
              </p:cNvPr>
              <p:cNvSpPr/>
              <p:nvPr/>
            </p:nvSpPr>
            <p:spPr>
              <a:xfrm>
                <a:off x="4343793" y="2828763"/>
                <a:ext cx="1081311" cy="268168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1397" extrusionOk="0">
                    <a:moveTo>
                      <a:pt x="5633" y="1"/>
                    </a:moveTo>
                    <a:lnTo>
                      <a:pt x="5633" y="1"/>
                    </a:lnTo>
                    <a:cubicBezTo>
                      <a:pt x="5607" y="27"/>
                      <a:pt x="5562" y="64"/>
                      <a:pt x="5501" y="111"/>
                    </a:cubicBezTo>
                    <a:cubicBezTo>
                      <a:pt x="5347" y="231"/>
                      <a:pt x="5076" y="410"/>
                      <a:pt x="4675" y="573"/>
                    </a:cubicBezTo>
                    <a:cubicBezTo>
                      <a:pt x="4515" y="637"/>
                      <a:pt x="4335" y="701"/>
                      <a:pt x="4132" y="757"/>
                    </a:cubicBezTo>
                    <a:cubicBezTo>
                      <a:pt x="3658" y="888"/>
                      <a:pt x="3067" y="982"/>
                      <a:pt x="2345" y="982"/>
                    </a:cubicBezTo>
                    <a:cubicBezTo>
                      <a:pt x="2029" y="982"/>
                      <a:pt x="1688" y="964"/>
                      <a:pt x="1321" y="924"/>
                    </a:cubicBezTo>
                    <a:cubicBezTo>
                      <a:pt x="380" y="687"/>
                      <a:pt x="215" y="462"/>
                      <a:pt x="60" y="164"/>
                    </a:cubicBezTo>
                    <a:cubicBezTo>
                      <a:pt x="49" y="145"/>
                      <a:pt x="40" y="125"/>
                      <a:pt x="29" y="105"/>
                    </a:cubicBezTo>
                    <a:cubicBezTo>
                      <a:pt x="26" y="99"/>
                      <a:pt x="22" y="91"/>
                      <a:pt x="18" y="84"/>
                    </a:cubicBezTo>
                    <a:lnTo>
                      <a:pt x="18" y="84"/>
                    </a:lnTo>
                    <a:cubicBezTo>
                      <a:pt x="20" y="182"/>
                      <a:pt x="25" y="273"/>
                      <a:pt x="34" y="356"/>
                    </a:cubicBezTo>
                    <a:cubicBezTo>
                      <a:pt x="20" y="471"/>
                      <a:pt x="11" y="585"/>
                      <a:pt x="5" y="697"/>
                    </a:cubicBezTo>
                    <a:cubicBezTo>
                      <a:pt x="3" y="724"/>
                      <a:pt x="2" y="751"/>
                      <a:pt x="0" y="777"/>
                    </a:cubicBezTo>
                    <a:cubicBezTo>
                      <a:pt x="223" y="987"/>
                      <a:pt x="574" y="1164"/>
                      <a:pt x="1234" y="1328"/>
                    </a:cubicBezTo>
                    <a:lnTo>
                      <a:pt x="1261" y="1333"/>
                    </a:lnTo>
                    <a:cubicBezTo>
                      <a:pt x="1655" y="1378"/>
                      <a:pt x="2020" y="1397"/>
                      <a:pt x="2358" y="1397"/>
                    </a:cubicBezTo>
                    <a:cubicBezTo>
                      <a:pt x="2449" y="1397"/>
                      <a:pt x="2538" y="1395"/>
                      <a:pt x="2624" y="1393"/>
                    </a:cubicBezTo>
                    <a:cubicBezTo>
                      <a:pt x="2973" y="1382"/>
                      <a:pt x="3290" y="1350"/>
                      <a:pt x="3579" y="1303"/>
                    </a:cubicBezTo>
                    <a:cubicBezTo>
                      <a:pt x="4002" y="1236"/>
                      <a:pt x="4364" y="1136"/>
                      <a:pt x="4667" y="1024"/>
                    </a:cubicBezTo>
                    <a:cubicBezTo>
                      <a:pt x="5079" y="874"/>
                      <a:pt x="5384" y="701"/>
                      <a:pt x="5596" y="556"/>
                    </a:cubicBezTo>
                    <a:cubicBezTo>
                      <a:pt x="5593" y="530"/>
                      <a:pt x="5624" y="130"/>
                      <a:pt x="5630" y="51"/>
                    </a:cubicBezTo>
                    <a:cubicBezTo>
                      <a:pt x="5631" y="36"/>
                      <a:pt x="5633" y="19"/>
                      <a:pt x="56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87;p51">
                <a:extLst>
                  <a:ext uri="{FF2B5EF4-FFF2-40B4-BE49-F238E27FC236}">
                    <a16:creationId xmlns:a16="http://schemas.microsoft.com/office/drawing/2014/main" id="{E34E39D0-EE29-DD5D-6F4F-8DDCF79D5B8D}"/>
                  </a:ext>
                </a:extLst>
              </p:cNvPr>
              <p:cNvSpPr/>
              <p:nvPr/>
            </p:nvSpPr>
            <p:spPr>
              <a:xfrm>
                <a:off x="5447367" y="2391288"/>
                <a:ext cx="798362" cy="281029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1464" extrusionOk="0">
                    <a:moveTo>
                      <a:pt x="1321" y="1"/>
                    </a:moveTo>
                    <a:cubicBezTo>
                      <a:pt x="1307" y="1"/>
                      <a:pt x="1296" y="3"/>
                      <a:pt x="1290" y="6"/>
                    </a:cubicBezTo>
                    <a:cubicBezTo>
                      <a:pt x="1173" y="77"/>
                      <a:pt x="1262" y="360"/>
                      <a:pt x="1451" y="400"/>
                    </a:cubicBezTo>
                    <a:cubicBezTo>
                      <a:pt x="1641" y="440"/>
                      <a:pt x="2165" y="655"/>
                      <a:pt x="2107" y="695"/>
                    </a:cubicBezTo>
                    <a:cubicBezTo>
                      <a:pt x="2047" y="734"/>
                      <a:pt x="1964" y="760"/>
                      <a:pt x="1856" y="818"/>
                    </a:cubicBezTo>
                    <a:cubicBezTo>
                      <a:pt x="1748" y="875"/>
                      <a:pt x="805" y="884"/>
                      <a:pt x="716" y="924"/>
                    </a:cubicBezTo>
                    <a:cubicBezTo>
                      <a:pt x="627" y="964"/>
                      <a:pt x="645" y="1089"/>
                      <a:pt x="276" y="1169"/>
                    </a:cubicBezTo>
                    <a:cubicBezTo>
                      <a:pt x="98" y="1207"/>
                      <a:pt x="1" y="1300"/>
                      <a:pt x="10" y="1343"/>
                    </a:cubicBezTo>
                    <a:cubicBezTo>
                      <a:pt x="30" y="1441"/>
                      <a:pt x="334" y="1463"/>
                      <a:pt x="553" y="1463"/>
                    </a:cubicBezTo>
                    <a:cubicBezTo>
                      <a:pt x="593" y="1463"/>
                      <a:pt x="630" y="1462"/>
                      <a:pt x="662" y="1461"/>
                    </a:cubicBezTo>
                    <a:cubicBezTo>
                      <a:pt x="904" y="1452"/>
                      <a:pt x="1204" y="1426"/>
                      <a:pt x="1502" y="1395"/>
                    </a:cubicBezTo>
                    <a:cubicBezTo>
                      <a:pt x="2014" y="1341"/>
                      <a:pt x="1953" y="1346"/>
                      <a:pt x="2157" y="1321"/>
                    </a:cubicBezTo>
                    <a:cubicBezTo>
                      <a:pt x="2479" y="1283"/>
                      <a:pt x="3242" y="961"/>
                      <a:pt x="3242" y="961"/>
                    </a:cubicBezTo>
                    <a:cubicBezTo>
                      <a:pt x="3242" y="961"/>
                      <a:pt x="3983" y="628"/>
                      <a:pt x="3974" y="543"/>
                    </a:cubicBezTo>
                    <a:cubicBezTo>
                      <a:pt x="3974" y="538"/>
                      <a:pt x="4159" y="297"/>
                      <a:pt x="3908" y="60"/>
                    </a:cubicBezTo>
                    <a:cubicBezTo>
                      <a:pt x="3895" y="48"/>
                      <a:pt x="3880" y="43"/>
                      <a:pt x="3862" y="43"/>
                    </a:cubicBezTo>
                    <a:cubicBezTo>
                      <a:pt x="3740" y="43"/>
                      <a:pt x="3478" y="263"/>
                      <a:pt x="2948" y="272"/>
                    </a:cubicBezTo>
                    <a:cubicBezTo>
                      <a:pt x="2938" y="272"/>
                      <a:pt x="2928" y="273"/>
                      <a:pt x="2918" y="273"/>
                    </a:cubicBezTo>
                    <a:cubicBezTo>
                      <a:pt x="2350" y="273"/>
                      <a:pt x="1508" y="1"/>
                      <a:pt x="13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88;p51">
                <a:extLst>
                  <a:ext uri="{FF2B5EF4-FFF2-40B4-BE49-F238E27FC236}">
                    <a16:creationId xmlns:a16="http://schemas.microsoft.com/office/drawing/2014/main" id="{F1CC8156-9391-86E5-D38B-263F285C056D}"/>
                  </a:ext>
                </a:extLst>
              </p:cNvPr>
              <p:cNvSpPr/>
              <p:nvPr/>
            </p:nvSpPr>
            <p:spPr>
              <a:xfrm>
                <a:off x="5409359" y="2352129"/>
                <a:ext cx="809879" cy="229584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196" extrusionOk="0">
                    <a:moveTo>
                      <a:pt x="3094" y="1"/>
                    </a:moveTo>
                    <a:cubicBezTo>
                      <a:pt x="3079" y="1"/>
                      <a:pt x="3064" y="1"/>
                      <a:pt x="3049" y="1"/>
                    </a:cubicBezTo>
                    <a:cubicBezTo>
                      <a:pt x="2438" y="12"/>
                      <a:pt x="1662" y="139"/>
                      <a:pt x="1563" y="175"/>
                    </a:cubicBezTo>
                    <a:cubicBezTo>
                      <a:pt x="1465" y="209"/>
                      <a:pt x="1389" y="264"/>
                      <a:pt x="1579" y="304"/>
                    </a:cubicBezTo>
                    <a:cubicBezTo>
                      <a:pt x="1768" y="344"/>
                      <a:pt x="2268" y="386"/>
                      <a:pt x="2209" y="424"/>
                    </a:cubicBezTo>
                    <a:cubicBezTo>
                      <a:pt x="2149" y="462"/>
                      <a:pt x="2022" y="556"/>
                      <a:pt x="1914" y="613"/>
                    </a:cubicBezTo>
                    <a:cubicBezTo>
                      <a:pt x="1806" y="670"/>
                      <a:pt x="1226" y="721"/>
                      <a:pt x="1137" y="761"/>
                    </a:cubicBezTo>
                    <a:cubicBezTo>
                      <a:pt x="1046" y="801"/>
                      <a:pt x="756" y="838"/>
                      <a:pt x="379" y="898"/>
                    </a:cubicBezTo>
                    <a:cubicBezTo>
                      <a:pt x="0" y="959"/>
                      <a:pt x="371" y="1018"/>
                      <a:pt x="345" y="1050"/>
                    </a:cubicBezTo>
                    <a:cubicBezTo>
                      <a:pt x="320" y="1079"/>
                      <a:pt x="153" y="1196"/>
                      <a:pt x="579" y="1196"/>
                    </a:cubicBezTo>
                    <a:cubicBezTo>
                      <a:pt x="631" y="1196"/>
                      <a:pt x="692" y="1194"/>
                      <a:pt x="763" y="1190"/>
                    </a:cubicBezTo>
                    <a:cubicBezTo>
                      <a:pt x="1419" y="1156"/>
                      <a:pt x="2065" y="1042"/>
                      <a:pt x="2386" y="1004"/>
                    </a:cubicBezTo>
                    <a:cubicBezTo>
                      <a:pt x="2709" y="965"/>
                      <a:pt x="3374" y="685"/>
                      <a:pt x="3374" y="685"/>
                    </a:cubicBezTo>
                    <a:cubicBezTo>
                      <a:pt x="3374" y="685"/>
                      <a:pt x="4218" y="306"/>
                      <a:pt x="4094" y="255"/>
                    </a:cubicBezTo>
                    <a:cubicBezTo>
                      <a:pt x="3972" y="205"/>
                      <a:pt x="3676" y="1"/>
                      <a:pt x="30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89;p51">
                <a:extLst>
                  <a:ext uri="{FF2B5EF4-FFF2-40B4-BE49-F238E27FC236}">
                    <a16:creationId xmlns:a16="http://schemas.microsoft.com/office/drawing/2014/main" id="{AB0DE883-FC77-1B6D-80B6-43E629D7D06C}"/>
                  </a:ext>
                </a:extLst>
              </p:cNvPr>
              <p:cNvSpPr/>
              <p:nvPr/>
            </p:nvSpPr>
            <p:spPr>
              <a:xfrm>
                <a:off x="5968344" y="2456746"/>
                <a:ext cx="169309" cy="14838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773" extrusionOk="0">
                    <a:moveTo>
                      <a:pt x="756" y="0"/>
                    </a:moveTo>
                    <a:lnTo>
                      <a:pt x="542" y="68"/>
                    </a:lnTo>
                    <a:lnTo>
                      <a:pt x="3" y="257"/>
                    </a:lnTo>
                    <a:cubicBezTo>
                      <a:pt x="3" y="257"/>
                      <a:pt x="0" y="274"/>
                      <a:pt x="0" y="290"/>
                    </a:cubicBezTo>
                    <a:cubicBezTo>
                      <a:pt x="0" y="305"/>
                      <a:pt x="34" y="305"/>
                      <a:pt x="34" y="305"/>
                    </a:cubicBezTo>
                    <a:cubicBezTo>
                      <a:pt x="34" y="305"/>
                      <a:pt x="88" y="310"/>
                      <a:pt x="110" y="310"/>
                    </a:cubicBezTo>
                    <a:cubicBezTo>
                      <a:pt x="113" y="310"/>
                      <a:pt x="115" y="310"/>
                      <a:pt x="117" y="310"/>
                    </a:cubicBezTo>
                    <a:cubicBezTo>
                      <a:pt x="117" y="310"/>
                      <a:pt x="117" y="310"/>
                      <a:pt x="117" y="310"/>
                    </a:cubicBezTo>
                    <a:cubicBezTo>
                      <a:pt x="132" y="310"/>
                      <a:pt x="173" y="409"/>
                      <a:pt x="180" y="523"/>
                    </a:cubicBezTo>
                    <a:cubicBezTo>
                      <a:pt x="186" y="610"/>
                      <a:pt x="194" y="697"/>
                      <a:pt x="197" y="740"/>
                    </a:cubicBezTo>
                    <a:cubicBezTo>
                      <a:pt x="197" y="742"/>
                      <a:pt x="169" y="760"/>
                      <a:pt x="169" y="762"/>
                    </a:cubicBezTo>
                    <a:cubicBezTo>
                      <a:pt x="169" y="773"/>
                      <a:pt x="200" y="773"/>
                      <a:pt x="200" y="773"/>
                    </a:cubicBezTo>
                    <a:cubicBezTo>
                      <a:pt x="200" y="773"/>
                      <a:pt x="243" y="754"/>
                      <a:pt x="325" y="723"/>
                    </a:cubicBezTo>
                    <a:cubicBezTo>
                      <a:pt x="405" y="694"/>
                      <a:pt x="815" y="510"/>
                      <a:pt x="815" y="510"/>
                    </a:cubicBezTo>
                    <a:cubicBezTo>
                      <a:pt x="815" y="510"/>
                      <a:pt x="882" y="331"/>
                      <a:pt x="855" y="230"/>
                    </a:cubicBezTo>
                    <a:cubicBezTo>
                      <a:pt x="831" y="127"/>
                      <a:pt x="756" y="0"/>
                      <a:pt x="7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90;p51">
                <a:extLst>
                  <a:ext uri="{FF2B5EF4-FFF2-40B4-BE49-F238E27FC236}">
                    <a16:creationId xmlns:a16="http://schemas.microsoft.com/office/drawing/2014/main" id="{F258D59F-2AA6-A3D7-F701-F0C9E6F40D12}"/>
                  </a:ext>
                </a:extLst>
              </p:cNvPr>
              <p:cNvSpPr/>
              <p:nvPr/>
            </p:nvSpPr>
            <p:spPr>
              <a:xfrm>
                <a:off x="5965081" y="2456170"/>
                <a:ext cx="148769" cy="54133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82" extrusionOk="0">
                    <a:moveTo>
                      <a:pt x="686" y="0"/>
                    </a:moveTo>
                    <a:cubicBezTo>
                      <a:pt x="620" y="0"/>
                      <a:pt x="537" y="17"/>
                      <a:pt x="497" y="36"/>
                    </a:cubicBezTo>
                    <a:cubicBezTo>
                      <a:pt x="374" y="94"/>
                      <a:pt x="279" y="137"/>
                      <a:pt x="279" y="137"/>
                    </a:cubicBezTo>
                    <a:cubicBezTo>
                      <a:pt x="279" y="137"/>
                      <a:pt x="185" y="180"/>
                      <a:pt x="48" y="240"/>
                    </a:cubicBezTo>
                    <a:cubicBezTo>
                      <a:pt x="0" y="259"/>
                      <a:pt x="14" y="279"/>
                      <a:pt x="80" y="280"/>
                    </a:cubicBezTo>
                    <a:lnTo>
                      <a:pt x="82" y="280"/>
                    </a:lnTo>
                    <a:lnTo>
                      <a:pt x="159" y="282"/>
                    </a:lnTo>
                    <a:cubicBezTo>
                      <a:pt x="342" y="205"/>
                      <a:pt x="479" y="143"/>
                      <a:pt x="479" y="143"/>
                    </a:cubicBezTo>
                    <a:cubicBezTo>
                      <a:pt x="479" y="143"/>
                      <a:pt x="617" y="80"/>
                      <a:pt x="774" y="3"/>
                    </a:cubicBezTo>
                    <a:lnTo>
                      <a:pt x="696" y="0"/>
                    </a:lnTo>
                    <a:lnTo>
                      <a:pt x="694" y="0"/>
                    </a:lnTo>
                    <a:cubicBezTo>
                      <a:pt x="691" y="0"/>
                      <a:pt x="688" y="0"/>
                      <a:pt x="6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91;p51">
                <a:extLst>
                  <a:ext uri="{FF2B5EF4-FFF2-40B4-BE49-F238E27FC236}">
                    <a16:creationId xmlns:a16="http://schemas.microsoft.com/office/drawing/2014/main" id="{2676B54F-4239-FC3B-B405-3BA9182C6F78}"/>
                  </a:ext>
                </a:extLst>
              </p:cNvPr>
              <p:cNvSpPr/>
              <p:nvPr/>
            </p:nvSpPr>
            <p:spPr>
              <a:xfrm>
                <a:off x="5655258" y="2480549"/>
                <a:ext cx="255307" cy="70641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368" extrusionOk="0">
                    <a:moveTo>
                      <a:pt x="941" y="1"/>
                    </a:moveTo>
                    <a:cubicBezTo>
                      <a:pt x="675" y="1"/>
                      <a:pt x="339" y="75"/>
                      <a:pt x="175" y="170"/>
                    </a:cubicBezTo>
                    <a:cubicBezTo>
                      <a:pt x="1" y="272"/>
                      <a:pt x="79" y="361"/>
                      <a:pt x="351" y="367"/>
                    </a:cubicBezTo>
                    <a:cubicBezTo>
                      <a:pt x="364" y="368"/>
                      <a:pt x="377" y="368"/>
                      <a:pt x="390" y="368"/>
                    </a:cubicBezTo>
                    <a:cubicBezTo>
                      <a:pt x="656" y="368"/>
                      <a:pt x="990" y="295"/>
                      <a:pt x="1156" y="198"/>
                    </a:cubicBezTo>
                    <a:cubicBezTo>
                      <a:pt x="1330" y="96"/>
                      <a:pt x="1250" y="9"/>
                      <a:pt x="979" y="1"/>
                    </a:cubicBezTo>
                    <a:cubicBezTo>
                      <a:pt x="967" y="1"/>
                      <a:pt x="954" y="1"/>
                      <a:pt x="9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92;p51">
                <a:extLst>
                  <a:ext uri="{FF2B5EF4-FFF2-40B4-BE49-F238E27FC236}">
                    <a16:creationId xmlns:a16="http://schemas.microsoft.com/office/drawing/2014/main" id="{2E9F708E-7FA8-2AC1-3FBC-5A818595D4DE}"/>
                  </a:ext>
                </a:extLst>
              </p:cNvPr>
              <p:cNvSpPr/>
              <p:nvPr/>
            </p:nvSpPr>
            <p:spPr>
              <a:xfrm>
                <a:off x="5694802" y="2491491"/>
                <a:ext cx="176027" cy="48758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54" extrusionOk="0">
                    <a:moveTo>
                      <a:pt x="651" y="1"/>
                    </a:moveTo>
                    <a:cubicBezTo>
                      <a:pt x="468" y="1"/>
                      <a:pt x="234" y="52"/>
                      <a:pt x="121" y="118"/>
                    </a:cubicBezTo>
                    <a:cubicBezTo>
                      <a:pt x="1" y="187"/>
                      <a:pt x="56" y="249"/>
                      <a:pt x="242" y="253"/>
                    </a:cubicBezTo>
                    <a:cubicBezTo>
                      <a:pt x="252" y="254"/>
                      <a:pt x="263" y="254"/>
                      <a:pt x="273" y="254"/>
                    </a:cubicBezTo>
                    <a:cubicBezTo>
                      <a:pt x="456" y="254"/>
                      <a:pt x="684" y="203"/>
                      <a:pt x="798" y="136"/>
                    </a:cubicBezTo>
                    <a:cubicBezTo>
                      <a:pt x="916" y="67"/>
                      <a:pt x="862" y="6"/>
                      <a:pt x="675" y="1"/>
                    </a:cubicBezTo>
                    <a:cubicBezTo>
                      <a:pt x="667" y="1"/>
                      <a:pt x="65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3;p51">
                <a:extLst>
                  <a:ext uri="{FF2B5EF4-FFF2-40B4-BE49-F238E27FC236}">
                    <a16:creationId xmlns:a16="http://schemas.microsoft.com/office/drawing/2014/main" id="{346766EB-1EB3-EC9B-F098-F04481F277D9}"/>
                  </a:ext>
                </a:extLst>
              </p:cNvPr>
              <p:cNvSpPr/>
              <p:nvPr/>
            </p:nvSpPr>
            <p:spPr>
              <a:xfrm>
                <a:off x="5955867" y="2468840"/>
                <a:ext cx="33209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6" extrusionOk="0">
                    <a:moveTo>
                      <a:pt x="136" y="0"/>
                    </a:moveTo>
                    <a:cubicBezTo>
                      <a:pt x="133" y="0"/>
                      <a:pt x="131" y="0"/>
                      <a:pt x="128" y="1"/>
                    </a:cubicBezTo>
                    <a:cubicBezTo>
                      <a:pt x="93" y="2"/>
                      <a:pt x="45" y="13"/>
                      <a:pt x="22" y="25"/>
                    </a:cubicBezTo>
                    <a:cubicBezTo>
                      <a:pt x="1" y="37"/>
                      <a:pt x="7" y="45"/>
                      <a:pt x="38" y="45"/>
                    </a:cubicBezTo>
                    <a:cubicBezTo>
                      <a:pt x="40" y="45"/>
                      <a:pt x="43" y="45"/>
                      <a:pt x="45" y="45"/>
                    </a:cubicBezTo>
                    <a:cubicBezTo>
                      <a:pt x="81" y="44"/>
                      <a:pt x="127" y="33"/>
                      <a:pt x="151" y="21"/>
                    </a:cubicBezTo>
                    <a:cubicBezTo>
                      <a:pt x="173" y="9"/>
                      <a:pt x="165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94;p51">
                <a:extLst>
                  <a:ext uri="{FF2B5EF4-FFF2-40B4-BE49-F238E27FC236}">
                    <a16:creationId xmlns:a16="http://schemas.microsoft.com/office/drawing/2014/main" id="{443170B0-2E4D-D443-9416-20EF21D2B3D4}"/>
                  </a:ext>
                </a:extLst>
              </p:cNvPr>
              <p:cNvSpPr/>
              <p:nvPr/>
            </p:nvSpPr>
            <p:spPr>
              <a:xfrm>
                <a:off x="5937247" y="2375356"/>
                <a:ext cx="244749" cy="4703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45" extrusionOk="0">
                    <a:moveTo>
                      <a:pt x="786" y="0"/>
                    </a:moveTo>
                    <a:cubicBezTo>
                      <a:pt x="565" y="0"/>
                      <a:pt x="320" y="31"/>
                      <a:pt x="179" y="81"/>
                    </a:cubicBezTo>
                    <a:cubicBezTo>
                      <a:pt x="1" y="145"/>
                      <a:pt x="59" y="214"/>
                      <a:pt x="311" y="237"/>
                    </a:cubicBezTo>
                    <a:cubicBezTo>
                      <a:pt x="365" y="242"/>
                      <a:pt x="424" y="244"/>
                      <a:pt x="484" y="244"/>
                    </a:cubicBezTo>
                    <a:cubicBezTo>
                      <a:pt x="706" y="244"/>
                      <a:pt x="953" y="213"/>
                      <a:pt x="1094" y="163"/>
                    </a:cubicBezTo>
                    <a:cubicBezTo>
                      <a:pt x="1274" y="100"/>
                      <a:pt x="1214" y="29"/>
                      <a:pt x="962" y="8"/>
                    </a:cubicBezTo>
                    <a:cubicBezTo>
                      <a:pt x="907" y="3"/>
                      <a:pt x="847" y="0"/>
                      <a:pt x="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95;p51">
                <a:extLst>
                  <a:ext uri="{FF2B5EF4-FFF2-40B4-BE49-F238E27FC236}">
                    <a16:creationId xmlns:a16="http://schemas.microsoft.com/office/drawing/2014/main" id="{EF7693E1-5A21-B793-1335-7C063A80C7A6}"/>
                  </a:ext>
                </a:extLst>
              </p:cNvPr>
              <p:cNvSpPr/>
              <p:nvPr/>
            </p:nvSpPr>
            <p:spPr>
              <a:xfrm>
                <a:off x="5975063" y="2382458"/>
                <a:ext cx="168733" cy="32633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70" extrusionOk="0">
                    <a:moveTo>
                      <a:pt x="540" y="0"/>
                    </a:moveTo>
                    <a:cubicBezTo>
                      <a:pt x="388" y="0"/>
                      <a:pt x="221" y="22"/>
                      <a:pt x="125" y="57"/>
                    </a:cubicBezTo>
                    <a:cubicBezTo>
                      <a:pt x="1" y="100"/>
                      <a:pt x="42" y="149"/>
                      <a:pt x="216" y="164"/>
                    </a:cubicBezTo>
                    <a:cubicBezTo>
                      <a:pt x="253" y="168"/>
                      <a:pt x="292" y="169"/>
                      <a:pt x="333" y="169"/>
                    </a:cubicBezTo>
                    <a:cubicBezTo>
                      <a:pt x="486" y="169"/>
                      <a:pt x="658" y="148"/>
                      <a:pt x="756" y="114"/>
                    </a:cubicBezTo>
                    <a:cubicBezTo>
                      <a:pt x="879" y="69"/>
                      <a:pt x="839" y="21"/>
                      <a:pt x="665" y="6"/>
                    </a:cubicBezTo>
                    <a:cubicBezTo>
                      <a:pt x="626" y="2"/>
                      <a:pt x="584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96;p51">
                <a:extLst>
                  <a:ext uri="{FF2B5EF4-FFF2-40B4-BE49-F238E27FC236}">
                    <a16:creationId xmlns:a16="http://schemas.microsoft.com/office/drawing/2014/main" id="{CF2E122D-049B-CA55-EB62-7EA999B01452}"/>
                  </a:ext>
                </a:extLst>
              </p:cNvPr>
              <p:cNvSpPr/>
              <p:nvPr/>
            </p:nvSpPr>
            <p:spPr>
              <a:xfrm>
                <a:off x="4199824" y="1745729"/>
                <a:ext cx="1536064" cy="104349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5436" extrusionOk="0">
                    <a:moveTo>
                      <a:pt x="598" y="1"/>
                    </a:moveTo>
                    <a:cubicBezTo>
                      <a:pt x="416" y="1"/>
                      <a:pt x="1" y="118"/>
                      <a:pt x="50" y="1197"/>
                    </a:cubicBezTo>
                    <a:cubicBezTo>
                      <a:pt x="113" y="2577"/>
                      <a:pt x="524" y="3454"/>
                      <a:pt x="705" y="3837"/>
                    </a:cubicBezTo>
                    <a:cubicBezTo>
                      <a:pt x="888" y="4218"/>
                      <a:pt x="1002" y="4395"/>
                      <a:pt x="2410" y="4564"/>
                    </a:cubicBezTo>
                    <a:cubicBezTo>
                      <a:pt x="3816" y="4734"/>
                      <a:pt x="5618" y="4797"/>
                      <a:pt x="5712" y="4820"/>
                    </a:cubicBezTo>
                    <a:cubicBezTo>
                      <a:pt x="5806" y="4843"/>
                      <a:pt x="5983" y="5029"/>
                      <a:pt x="6057" y="5084"/>
                    </a:cubicBezTo>
                    <a:cubicBezTo>
                      <a:pt x="6129" y="5137"/>
                      <a:pt x="6630" y="5435"/>
                      <a:pt x="6738" y="5435"/>
                    </a:cubicBezTo>
                    <a:cubicBezTo>
                      <a:pt x="6740" y="5435"/>
                      <a:pt x="6742" y="5435"/>
                      <a:pt x="6744" y="5435"/>
                    </a:cubicBezTo>
                    <a:cubicBezTo>
                      <a:pt x="6837" y="5421"/>
                      <a:pt x="6972" y="5267"/>
                      <a:pt x="6972" y="5267"/>
                    </a:cubicBezTo>
                    <a:cubicBezTo>
                      <a:pt x="6972" y="5267"/>
                      <a:pt x="7040" y="5260"/>
                      <a:pt x="7101" y="5232"/>
                    </a:cubicBezTo>
                    <a:cubicBezTo>
                      <a:pt x="7161" y="5204"/>
                      <a:pt x="7386" y="5069"/>
                      <a:pt x="7386" y="5069"/>
                    </a:cubicBezTo>
                    <a:cubicBezTo>
                      <a:pt x="7386" y="5069"/>
                      <a:pt x="7449" y="5087"/>
                      <a:pt x="7530" y="5087"/>
                    </a:cubicBezTo>
                    <a:cubicBezTo>
                      <a:pt x="7578" y="5087"/>
                      <a:pt x="7633" y="5080"/>
                      <a:pt x="7684" y="5060"/>
                    </a:cubicBezTo>
                    <a:cubicBezTo>
                      <a:pt x="7823" y="5003"/>
                      <a:pt x="8001" y="4755"/>
                      <a:pt x="8001" y="4755"/>
                    </a:cubicBezTo>
                    <a:lnTo>
                      <a:pt x="8001" y="4755"/>
                    </a:lnTo>
                    <a:lnTo>
                      <a:pt x="7780" y="4761"/>
                    </a:lnTo>
                    <a:lnTo>
                      <a:pt x="7567" y="4614"/>
                    </a:lnTo>
                    <a:cubicBezTo>
                      <a:pt x="7567" y="4614"/>
                      <a:pt x="7815" y="4558"/>
                      <a:pt x="7824" y="4532"/>
                    </a:cubicBezTo>
                    <a:cubicBezTo>
                      <a:pt x="7833" y="4507"/>
                      <a:pt x="7906" y="4347"/>
                      <a:pt x="7825" y="4347"/>
                    </a:cubicBezTo>
                    <a:cubicBezTo>
                      <a:pt x="7823" y="4347"/>
                      <a:pt x="7821" y="4347"/>
                      <a:pt x="7818" y="4347"/>
                    </a:cubicBezTo>
                    <a:cubicBezTo>
                      <a:pt x="7812" y="4348"/>
                      <a:pt x="7806" y="4348"/>
                      <a:pt x="7800" y="4348"/>
                    </a:cubicBezTo>
                    <a:cubicBezTo>
                      <a:pt x="7704" y="4348"/>
                      <a:pt x="7547" y="4298"/>
                      <a:pt x="7547" y="4298"/>
                    </a:cubicBezTo>
                    <a:cubicBezTo>
                      <a:pt x="7547" y="4298"/>
                      <a:pt x="7003" y="3906"/>
                      <a:pt x="6929" y="3861"/>
                    </a:cubicBezTo>
                    <a:cubicBezTo>
                      <a:pt x="6855" y="3818"/>
                      <a:pt x="6337" y="3788"/>
                      <a:pt x="6337" y="3788"/>
                    </a:cubicBezTo>
                    <a:cubicBezTo>
                      <a:pt x="6329" y="3787"/>
                      <a:pt x="6320" y="3787"/>
                      <a:pt x="6310" y="3787"/>
                    </a:cubicBezTo>
                    <a:cubicBezTo>
                      <a:pt x="6123" y="3787"/>
                      <a:pt x="5637" y="3814"/>
                      <a:pt x="5588" y="3815"/>
                    </a:cubicBezTo>
                    <a:cubicBezTo>
                      <a:pt x="5587" y="3815"/>
                      <a:pt x="5586" y="3815"/>
                      <a:pt x="5585" y="3815"/>
                    </a:cubicBezTo>
                    <a:cubicBezTo>
                      <a:pt x="5522" y="3815"/>
                      <a:pt x="5051" y="3766"/>
                      <a:pt x="4168" y="3549"/>
                    </a:cubicBezTo>
                    <a:cubicBezTo>
                      <a:pt x="3271" y="3328"/>
                      <a:pt x="2002" y="2769"/>
                      <a:pt x="2002" y="2769"/>
                    </a:cubicBezTo>
                    <a:cubicBezTo>
                      <a:pt x="2002" y="2769"/>
                      <a:pt x="1999" y="2788"/>
                      <a:pt x="1993" y="2788"/>
                    </a:cubicBezTo>
                    <a:cubicBezTo>
                      <a:pt x="1985" y="2788"/>
                      <a:pt x="1973" y="2764"/>
                      <a:pt x="1953" y="2660"/>
                    </a:cubicBezTo>
                    <a:cubicBezTo>
                      <a:pt x="1916" y="2465"/>
                      <a:pt x="1958" y="1791"/>
                      <a:pt x="1910" y="1276"/>
                    </a:cubicBezTo>
                    <a:cubicBezTo>
                      <a:pt x="1864" y="759"/>
                      <a:pt x="681" y="10"/>
                      <a:pt x="681" y="10"/>
                    </a:cubicBezTo>
                    <a:cubicBezTo>
                      <a:pt x="681" y="10"/>
                      <a:pt x="648" y="1"/>
                      <a:pt x="598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97;p51">
                <a:extLst>
                  <a:ext uri="{FF2B5EF4-FFF2-40B4-BE49-F238E27FC236}">
                    <a16:creationId xmlns:a16="http://schemas.microsoft.com/office/drawing/2014/main" id="{F6F93680-E14F-6FB2-C3C1-380BF854D1D1}"/>
                  </a:ext>
                </a:extLst>
              </p:cNvPr>
              <p:cNvSpPr/>
              <p:nvPr/>
            </p:nvSpPr>
            <p:spPr>
              <a:xfrm>
                <a:off x="5683668" y="2615881"/>
                <a:ext cx="18236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95" h="40" extrusionOk="0">
                    <a:moveTo>
                      <a:pt x="94" y="1"/>
                    </a:moveTo>
                    <a:cubicBezTo>
                      <a:pt x="94" y="1"/>
                      <a:pt x="57" y="22"/>
                      <a:pt x="0" y="39"/>
                    </a:cubicBezTo>
                    <a:cubicBezTo>
                      <a:pt x="48" y="25"/>
                      <a:pt x="90" y="10"/>
                      <a:pt x="94" y="1"/>
                    </a:cubicBez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98;p51">
                <a:extLst>
                  <a:ext uri="{FF2B5EF4-FFF2-40B4-BE49-F238E27FC236}">
                    <a16:creationId xmlns:a16="http://schemas.microsoft.com/office/drawing/2014/main" id="{CB0D8854-5763-13DD-7D02-8BB605A27BD2}"/>
                  </a:ext>
                </a:extLst>
              </p:cNvPr>
              <p:cNvSpPr/>
              <p:nvPr/>
            </p:nvSpPr>
            <p:spPr>
              <a:xfrm>
                <a:off x="5861039" y="2232538"/>
                <a:ext cx="2304" cy="17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" y="3"/>
                      <a:pt x="7" y="6"/>
                      <a:pt x="12" y="9"/>
                    </a:cubicBezTo>
                    <a:cubicBezTo>
                      <a:pt x="9" y="6"/>
                      <a:pt x="5" y="3"/>
                      <a:pt x="1" y="1"/>
                    </a:cubicBez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99;p51">
                <a:extLst>
                  <a:ext uri="{FF2B5EF4-FFF2-40B4-BE49-F238E27FC236}">
                    <a16:creationId xmlns:a16="http://schemas.microsoft.com/office/drawing/2014/main" id="{B0491A97-1260-7F0B-1CDF-AC0949885D92}"/>
                  </a:ext>
                </a:extLst>
              </p:cNvPr>
              <p:cNvSpPr/>
              <p:nvPr/>
            </p:nvSpPr>
            <p:spPr>
              <a:xfrm>
                <a:off x="5933215" y="2260180"/>
                <a:ext cx="192" cy="19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100;p51">
                <a:extLst>
                  <a:ext uri="{FF2B5EF4-FFF2-40B4-BE49-F238E27FC236}">
                    <a16:creationId xmlns:a16="http://schemas.microsoft.com/office/drawing/2014/main" id="{961F9C98-A435-33CA-FC53-3866844E1DD3}"/>
                  </a:ext>
                </a:extLst>
              </p:cNvPr>
              <p:cNvSpPr/>
              <p:nvPr/>
            </p:nvSpPr>
            <p:spPr>
              <a:xfrm>
                <a:off x="4151450" y="1229935"/>
                <a:ext cx="456481" cy="804504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4191" extrusionOk="0">
                    <a:moveTo>
                      <a:pt x="617" y="0"/>
                    </a:moveTo>
                    <a:cubicBezTo>
                      <a:pt x="617" y="0"/>
                      <a:pt x="267" y="209"/>
                      <a:pt x="134" y="585"/>
                    </a:cubicBezTo>
                    <a:cubicBezTo>
                      <a:pt x="1" y="962"/>
                      <a:pt x="33" y="2006"/>
                      <a:pt x="45" y="2429"/>
                    </a:cubicBezTo>
                    <a:cubicBezTo>
                      <a:pt x="59" y="2854"/>
                      <a:pt x="185" y="3935"/>
                      <a:pt x="185" y="3935"/>
                    </a:cubicBezTo>
                    <a:lnTo>
                      <a:pt x="305" y="3993"/>
                    </a:lnTo>
                    <a:lnTo>
                      <a:pt x="301" y="3860"/>
                    </a:lnTo>
                    <a:cubicBezTo>
                      <a:pt x="301" y="3860"/>
                      <a:pt x="341" y="3781"/>
                      <a:pt x="641" y="3781"/>
                    </a:cubicBezTo>
                    <a:cubicBezTo>
                      <a:pt x="672" y="3781"/>
                      <a:pt x="706" y="3782"/>
                      <a:pt x="744" y="3784"/>
                    </a:cubicBezTo>
                    <a:cubicBezTo>
                      <a:pt x="1137" y="3803"/>
                      <a:pt x="1871" y="3920"/>
                      <a:pt x="2016" y="3941"/>
                    </a:cubicBezTo>
                    <a:cubicBezTo>
                      <a:pt x="2162" y="3963"/>
                      <a:pt x="2171" y="4081"/>
                      <a:pt x="2171" y="4081"/>
                    </a:cubicBezTo>
                    <a:lnTo>
                      <a:pt x="2174" y="4190"/>
                    </a:lnTo>
                    <a:cubicBezTo>
                      <a:pt x="2174" y="4190"/>
                      <a:pt x="2259" y="4104"/>
                      <a:pt x="2268" y="4032"/>
                    </a:cubicBezTo>
                    <a:cubicBezTo>
                      <a:pt x="2276" y="3960"/>
                      <a:pt x="2377" y="3012"/>
                      <a:pt x="2205" y="1997"/>
                    </a:cubicBezTo>
                    <a:cubicBezTo>
                      <a:pt x="2033" y="982"/>
                      <a:pt x="1290" y="242"/>
                      <a:pt x="61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101;p51">
                <a:extLst>
                  <a:ext uri="{FF2B5EF4-FFF2-40B4-BE49-F238E27FC236}">
                    <a16:creationId xmlns:a16="http://schemas.microsoft.com/office/drawing/2014/main" id="{400E089A-A071-02E1-9A0B-2FF5EF2EB0A2}"/>
                  </a:ext>
                </a:extLst>
              </p:cNvPr>
              <p:cNvSpPr/>
              <p:nvPr/>
            </p:nvSpPr>
            <p:spPr>
              <a:xfrm>
                <a:off x="5038494" y="2933573"/>
                <a:ext cx="195607" cy="156063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813" extrusionOk="0">
                    <a:moveTo>
                      <a:pt x="749" y="166"/>
                    </a:moveTo>
                    <a:cubicBezTo>
                      <a:pt x="776" y="166"/>
                      <a:pt x="800" y="173"/>
                      <a:pt x="817" y="187"/>
                    </a:cubicBezTo>
                    <a:cubicBezTo>
                      <a:pt x="834" y="199"/>
                      <a:pt x="843" y="219"/>
                      <a:pt x="845" y="244"/>
                    </a:cubicBezTo>
                    <a:lnTo>
                      <a:pt x="850" y="388"/>
                    </a:lnTo>
                    <a:cubicBezTo>
                      <a:pt x="851" y="459"/>
                      <a:pt x="779" y="538"/>
                      <a:pt x="694" y="558"/>
                    </a:cubicBezTo>
                    <a:lnTo>
                      <a:pt x="693" y="558"/>
                    </a:lnTo>
                    <a:lnTo>
                      <a:pt x="308" y="644"/>
                    </a:lnTo>
                    <a:cubicBezTo>
                      <a:pt x="296" y="646"/>
                      <a:pt x="283" y="647"/>
                      <a:pt x="272" y="647"/>
                    </a:cubicBezTo>
                    <a:cubicBezTo>
                      <a:pt x="245" y="647"/>
                      <a:pt x="221" y="641"/>
                      <a:pt x="203" y="627"/>
                    </a:cubicBezTo>
                    <a:cubicBezTo>
                      <a:pt x="185" y="613"/>
                      <a:pt x="176" y="594"/>
                      <a:pt x="176" y="570"/>
                    </a:cubicBezTo>
                    <a:lnTo>
                      <a:pt x="171" y="425"/>
                    </a:lnTo>
                    <a:cubicBezTo>
                      <a:pt x="168" y="354"/>
                      <a:pt x="242" y="276"/>
                      <a:pt x="327" y="256"/>
                    </a:cubicBezTo>
                    <a:lnTo>
                      <a:pt x="713" y="170"/>
                    </a:lnTo>
                    <a:cubicBezTo>
                      <a:pt x="725" y="167"/>
                      <a:pt x="738" y="166"/>
                      <a:pt x="749" y="166"/>
                    </a:cubicBezTo>
                    <a:close/>
                    <a:moveTo>
                      <a:pt x="750" y="0"/>
                    </a:moveTo>
                    <a:cubicBezTo>
                      <a:pt x="726" y="0"/>
                      <a:pt x="702" y="3"/>
                      <a:pt x="677" y="8"/>
                    </a:cubicBezTo>
                    <a:lnTo>
                      <a:pt x="291" y="95"/>
                    </a:lnTo>
                    <a:cubicBezTo>
                      <a:pt x="127" y="131"/>
                      <a:pt x="0" y="279"/>
                      <a:pt x="5" y="431"/>
                    </a:cubicBezTo>
                    <a:lnTo>
                      <a:pt x="10" y="576"/>
                    </a:lnTo>
                    <a:cubicBezTo>
                      <a:pt x="13" y="648"/>
                      <a:pt x="45" y="714"/>
                      <a:pt x="102" y="757"/>
                    </a:cubicBezTo>
                    <a:cubicBezTo>
                      <a:pt x="148" y="794"/>
                      <a:pt x="207" y="813"/>
                      <a:pt x="271" y="813"/>
                    </a:cubicBezTo>
                    <a:cubicBezTo>
                      <a:pt x="294" y="813"/>
                      <a:pt x="319" y="810"/>
                      <a:pt x="343" y="804"/>
                    </a:cubicBezTo>
                    <a:lnTo>
                      <a:pt x="730" y="717"/>
                    </a:lnTo>
                    <a:cubicBezTo>
                      <a:pt x="894" y="681"/>
                      <a:pt x="1019" y="533"/>
                      <a:pt x="1014" y="382"/>
                    </a:cubicBezTo>
                    <a:lnTo>
                      <a:pt x="1009" y="238"/>
                    </a:lnTo>
                    <a:cubicBezTo>
                      <a:pt x="1008" y="164"/>
                      <a:pt x="976" y="99"/>
                      <a:pt x="919" y="55"/>
                    </a:cubicBezTo>
                    <a:cubicBezTo>
                      <a:pt x="872" y="19"/>
                      <a:pt x="813" y="0"/>
                      <a:pt x="7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102;p51">
                <a:extLst>
                  <a:ext uri="{FF2B5EF4-FFF2-40B4-BE49-F238E27FC236}">
                    <a16:creationId xmlns:a16="http://schemas.microsoft.com/office/drawing/2014/main" id="{0B597167-AE74-2485-FF6C-5E34D3B762D3}"/>
                  </a:ext>
                </a:extLst>
              </p:cNvPr>
              <p:cNvSpPr/>
              <p:nvPr/>
            </p:nvSpPr>
            <p:spPr>
              <a:xfrm>
                <a:off x="5301862" y="2893838"/>
                <a:ext cx="44727" cy="12707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662" extrusionOk="0">
                    <a:moveTo>
                      <a:pt x="164" y="0"/>
                    </a:moveTo>
                    <a:lnTo>
                      <a:pt x="1" y="25"/>
                    </a:lnTo>
                    <a:cubicBezTo>
                      <a:pt x="17" y="142"/>
                      <a:pt x="54" y="474"/>
                      <a:pt x="5" y="605"/>
                    </a:cubicBezTo>
                    <a:lnTo>
                      <a:pt x="160" y="661"/>
                    </a:lnTo>
                    <a:cubicBezTo>
                      <a:pt x="233" y="468"/>
                      <a:pt x="171" y="48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103;p51">
                <a:extLst>
                  <a:ext uri="{FF2B5EF4-FFF2-40B4-BE49-F238E27FC236}">
                    <a16:creationId xmlns:a16="http://schemas.microsoft.com/office/drawing/2014/main" id="{CDC7E648-8734-4EC1-C113-BB6E6DCAE4E0}"/>
                  </a:ext>
                </a:extLst>
              </p:cNvPr>
              <p:cNvSpPr/>
              <p:nvPr/>
            </p:nvSpPr>
            <p:spPr>
              <a:xfrm>
                <a:off x="4885886" y="3000567"/>
                <a:ext cx="44727" cy="12746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664" extrusionOk="0">
                    <a:moveTo>
                      <a:pt x="163" y="1"/>
                    </a:moveTo>
                    <a:lnTo>
                      <a:pt x="0" y="27"/>
                    </a:lnTo>
                    <a:cubicBezTo>
                      <a:pt x="19" y="144"/>
                      <a:pt x="54" y="475"/>
                      <a:pt x="6" y="605"/>
                    </a:cubicBezTo>
                    <a:lnTo>
                      <a:pt x="160" y="664"/>
                    </a:lnTo>
                    <a:cubicBezTo>
                      <a:pt x="232" y="468"/>
                      <a:pt x="171" y="49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104;p51">
                <a:extLst>
                  <a:ext uri="{FF2B5EF4-FFF2-40B4-BE49-F238E27FC236}">
                    <a16:creationId xmlns:a16="http://schemas.microsoft.com/office/drawing/2014/main" id="{A84B3D38-9DDB-FB0D-FF7B-8934E4116341}"/>
                  </a:ext>
                </a:extLst>
              </p:cNvPr>
              <p:cNvSpPr/>
              <p:nvPr/>
            </p:nvSpPr>
            <p:spPr>
              <a:xfrm>
                <a:off x="4462616" y="2964095"/>
                <a:ext cx="45495" cy="126886"/>
              </a:xfrm>
              <a:custGeom>
                <a:avLst/>
                <a:gdLst/>
                <a:ahLst/>
                <a:cxnLst/>
                <a:rect l="l" t="t" r="r" b="b"/>
                <a:pathLst>
                  <a:path w="237" h="661" extrusionOk="0">
                    <a:moveTo>
                      <a:pt x="42" y="0"/>
                    </a:moveTo>
                    <a:cubicBezTo>
                      <a:pt x="38" y="48"/>
                      <a:pt x="1" y="469"/>
                      <a:pt x="86" y="660"/>
                    </a:cubicBezTo>
                    <a:lnTo>
                      <a:pt x="236" y="594"/>
                    </a:lnTo>
                    <a:cubicBezTo>
                      <a:pt x="181" y="465"/>
                      <a:pt x="196" y="132"/>
                      <a:pt x="207" y="14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105;p51">
                <a:extLst>
                  <a:ext uri="{FF2B5EF4-FFF2-40B4-BE49-F238E27FC236}">
                    <a16:creationId xmlns:a16="http://schemas.microsoft.com/office/drawing/2014/main" id="{F1F7B758-C73B-2E90-6C6D-2FC786DD9B86}"/>
                  </a:ext>
                </a:extLst>
              </p:cNvPr>
              <p:cNvSpPr/>
              <p:nvPr/>
            </p:nvSpPr>
            <p:spPr>
              <a:xfrm>
                <a:off x="4594108" y="489548"/>
                <a:ext cx="501591" cy="734247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825" extrusionOk="0">
                    <a:moveTo>
                      <a:pt x="2" y="2610"/>
                    </a:moveTo>
                    <a:cubicBezTo>
                      <a:pt x="5" y="2673"/>
                      <a:pt x="716" y="3616"/>
                      <a:pt x="1563" y="3783"/>
                    </a:cubicBezTo>
                    <a:cubicBezTo>
                      <a:pt x="1746" y="3819"/>
                      <a:pt x="1894" y="3825"/>
                      <a:pt x="2015" y="3810"/>
                    </a:cubicBezTo>
                    <a:cubicBezTo>
                      <a:pt x="2452" y="3757"/>
                      <a:pt x="2517" y="3431"/>
                      <a:pt x="2485" y="3265"/>
                    </a:cubicBezTo>
                    <a:cubicBezTo>
                      <a:pt x="2443" y="3053"/>
                      <a:pt x="2331" y="3214"/>
                      <a:pt x="2323" y="2725"/>
                    </a:cubicBezTo>
                    <a:cubicBezTo>
                      <a:pt x="2320" y="2508"/>
                      <a:pt x="2383" y="2185"/>
                      <a:pt x="2448" y="1871"/>
                    </a:cubicBezTo>
                    <a:cubicBezTo>
                      <a:pt x="2529" y="1478"/>
                      <a:pt x="2612" y="1099"/>
                      <a:pt x="2565" y="965"/>
                    </a:cubicBezTo>
                    <a:cubicBezTo>
                      <a:pt x="2483" y="727"/>
                      <a:pt x="514" y="1"/>
                      <a:pt x="514" y="1"/>
                    </a:cubicBezTo>
                    <a:cubicBezTo>
                      <a:pt x="514" y="1"/>
                      <a:pt x="354" y="593"/>
                      <a:pt x="391" y="1108"/>
                    </a:cubicBezTo>
                    <a:cubicBezTo>
                      <a:pt x="427" y="1625"/>
                      <a:pt x="322" y="2242"/>
                      <a:pt x="223" y="2396"/>
                    </a:cubicBezTo>
                    <a:cubicBezTo>
                      <a:pt x="125" y="2551"/>
                      <a:pt x="0" y="2548"/>
                      <a:pt x="2" y="261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106;p51">
                <a:extLst>
                  <a:ext uri="{FF2B5EF4-FFF2-40B4-BE49-F238E27FC236}">
                    <a16:creationId xmlns:a16="http://schemas.microsoft.com/office/drawing/2014/main" id="{42A86879-320B-8C98-65AC-B23B57B3E5AF}"/>
                  </a:ext>
                </a:extLst>
              </p:cNvPr>
              <p:cNvSpPr/>
              <p:nvPr/>
            </p:nvSpPr>
            <p:spPr>
              <a:xfrm>
                <a:off x="4867266" y="848703"/>
                <a:ext cx="210004" cy="37221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939" extrusionOk="0">
                    <a:moveTo>
                      <a:pt x="617" y="1466"/>
                    </a:moveTo>
                    <a:cubicBezTo>
                      <a:pt x="634" y="1545"/>
                      <a:pt x="609" y="1791"/>
                      <a:pt x="592" y="1939"/>
                    </a:cubicBezTo>
                    <a:cubicBezTo>
                      <a:pt x="1029" y="1886"/>
                      <a:pt x="1094" y="1560"/>
                      <a:pt x="1062" y="1393"/>
                    </a:cubicBezTo>
                    <a:cubicBezTo>
                      <a:pt x="1020" y="1182"/>
                      <a:pt x="908" y="1343"/>
                      <a:pt x="900" y="854"/>
                    </a:cubicBezTo>
                    <a:cubicBezTo>
                      <a:pt x="897" y="637"/>
                      <a:pt x="960" y="314"/>
                      <a:pt x="1025" y="0"/>
                    </a:cubicBezTo>
                    <a:cubicBezTo>
                      <a:pt x="597" y="37"/>
                      <a:pt x="162" y="276"/>
                      <a:pt x="0" y="482"/>
                    </a:cubicBezTo>
                    <a:cubicBezTo>
                      <a:pt x="0" y="482"/>
                      <a:pt x="483" y="937"/>
                      <a:pt x="542" y="979"/>
                    </a:cubicBezTo>
                    <a:cubicBezTo>
                      <a:pt x="600" y="1019"/>
                      <a:pt x="592" y="1354"/>
                      <a:pt x="617" y="1466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107;p51">
                <a:extLst>
                  <a:ext uri="{FF2B5EF4-FFF2-40B4-BE49-F238E27FC236}">
                    <a16:creationId xmlns:a16="http://schemas.microsoft.com/office/drawing/2014/main" id="{896A843C-37EA-8FE2-2809-F40A92A93D6C}"/>
                  </a:ext>
                </a:extLst>
              </p:cNvPr>
              <p:cNvSpPr/>
              <p:nvPr/>
            </p:nvSpPr>
            <p:spPr>
              <a:xfrm>
                <a:off x="4644593" y="134039"/>
                <a:ext cx="632892" cy="880329"/>
              </a:xfrm>
              <a:custGeom>
                <a:avLst/>
                <a:gdLst/>
                <a:ahLst/>
                <a:cxnLst/>
                <a:rect l="l" t="t" r="r" b="b"/>
                <a:pathLst>
                  <a:path w="3297" h="4586" extrusionOk="0">
                    <a:moveTo>
                      <a:pt x="2643" y="1"/>
                    </a:moveTo>
                    <a:cubicBezTo>
                      <a:pt x="2625" y="1"/>
                      <a:pt x="1980" y="3"/>
                      <a:pt x="1436" y="204"/>
                    </a:cubicBezTo>
                    <a:cubicBezTo>
                      <a:pt x="1105" y="326"/>
                      <a:pt x="656" y="669"/>
                      <a:pt x="348" y="995"/>
                    </a:cubicBezTo>
                    <a:cubicBezTo>
                      <a:pt x="142" y="1213"/>
                      <a:pt x="0" y="1425"/>
                      <a:pt x="2" y="1558"/>
                    </a:cubicBezTo>
                    <a:cubicBezTo>
                      <a:pt x="4" y="1768"/>
                      <a:pt x="179" y="2171"/>
                      <a:pt x="319" y="2467"/>
                    </a:cubicBezTo>
                    <a:cubicBezTo>
                      <a:pt x="400" y="2634"/>
                      <a:pt x="470" y="2765"/>
                      <a:pt x="488" y="2804"/>
                    </a:cubicBezTo>
                    <a:cubicBezTo>
                      <a:pt x="510" y="2853"/>
                      <a:pt x="534" y="2956"/>
                      <a:pt x="565" y="3090"/>
                    </a:cubicBezTo>
                    <a:cubicBezTo>
                      <a:pt x="605" y="3254"/>
                      <a:pt x="653" y="3465"/>
                      <a:pt x="728" y="3688"/>
                    </a:cubicBezTo>
                    <a:cubicBezTo>
                      <a:pt x="865" y="4090"/>
                      <a:pt x="1456" y="4443"/>
                      <a:pt x="1540" y="4517"/>
                    </a:cubicBezTo>
                    <a:cubicBezTo>
                      <a:pt x="1578" y="4549"/>
                      <a:pt x="1802" y="4585"/>
                      <a:pt x="2045" y="4585"/>
                    </a:cubicBezTo>
                    <a:cubicBezTo>
                      <a:pt x="2350" y="4585"/>
                      <a:pt x="2687" y="4529"/>
                      <a:pt x="2734" y="4340"/>
                    </a:cubicBezTo>
                    <a:cubicBezTo>
                      <a:pt x="2789" y="4122"/>
                      <a:pt x="2954" y="3485"/>
                      <a:pt x="3071" y="3017"/>
                    </a:cubicBezTo>
                    <a:cubicBezTo>
                      <a:pt x="3135" y="2756"/>
                      <a:pt x="3188" y="2545"/>
                      <a:pt x="3195" y="2494"/>
                    </a:cubicBezTo>
                    <a:cubicBezTo>
                      <a:pt x="3220" y="2348"/>
                      <a:pt x="3297" y="1531"/>
                      <a:pt x="3232" y="996"/>
                    </a:cubicBezTo>
                    <a:lnTo>
                      <a:pt x="3232" y="993"/>
                    </a:lnTo>
                    <a:cubicBezTo>
                      <a:pt x="3231" y="979"/>
                      <a:pt x="3228" y="965"/>
                      <a:pt x="3225" y="952"/>
                    </a:cubicBezTo>
                    <a:cubicBezTo>
                      <a:pt x="3138" y="435"/>
                      <a:pt x="2643" y="1"/>
                      <a:pt x="2643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108;p51">
                <a:extLst>
                  <a:ext uri="{FF2B5EF4-FFF2-40B4-BE49-F238E27FC236}">
                    <a16:creationId xmlns:a16="http://schemas.microsoft.com/office/drawing/2014/main" id="{312612F5-600B-D5B3-14A3-4F8ACB17D520}"/>
                  </a:ext>
                </a:extLst>
              </p:cNvPr>
              <p:cNvSpPr/>
              <p:nvPr/>
            </p:nvSpPr>
            <p:spPr>
              <a:xfrm>
                <a:off x="4547654" y="31341"/>
                <a:ext cx="742309" cy="729256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3799" extrusionOk="0">
                    <a:moveTo>
                      <a:pt x="2074" y="0"/>
                    </a:moveTo>
                    <a:cubicBezTo>
                      <a:pt x="1262" y="0"/>
                      <a:pt x="396" y="512"/>
                      <a:pt x="170" y="1034"/>
                    </a:cubicBezTo>
                    <a:cubicBezTo>
                      <a:pt x="82" y="1240"/>
                      <a:pt x="38" y="1487"/>
                      <a:pt x="26" y="1740"/>
                    </a:cubicBezTo>
                    <a:cubicBezTo>
                      <a:pt x="1" y="2183"/>
                      <a:pt x="69" y="2649"/>
                      <a:pt x="139" y="2954"/>
                    </a:cubicBezTo>
                    <a:lnTo>
                      <a:pt x="141" y="2954"/>
                    </a:lnTo>
                    <a:cubicBezTo>
                      <a:pt x="199" y="3205"/>
                      <a:pt x="335" y="3425"/>
                      <a:pt x="449" y="3577"/>
                    </a:cubicBezTo>
                    <a:cubicBezTo>
                      <a:pt x="553" y="3714"/>
                      <a:pt x="639" y="3799"/>
                      <a:pt x="639" y="3799"/>
                    </a:cubicBezTo>
                    <a:cubicBezTo>
                      <a:pt x="639" y="3799"/>
                      <a:pt x="669" y="3728"/>
                      <a:pt x="698" y="3639"/>
                    </a:cubicBezTo>
                    <a:cubicBezTo>
                      <a:pt x="722" y="3563"/>
                      <a:pt x="745" y="3474"/>
                      <a:pt x="747" y="3409"/>
                    </a:cubicBezTo>
                    <a:cubicBezTo>
                      <a:pt x="748" y="3323"/>
                      <a:pt x="787" y="3140"/>
                      <a:pt x="824" y="3002"/>
                    </a:cubicBezTo>
                    <a:cubicBezTo>
                      <a:pt x="847" y="2917"/>
                      <a:pt x="868" y="2848"/>
                      <a:pt x="881" y="2833"/>
                    </a:cubicBezTo>
                    <a:cubicBezTo>
                      <a:pt x="915" y="2791"/>
                      <a:pt x="919" y="2722"/>
                      <a:pt x="919" y="2722"/>
                    </a:cubicBezTo>
                    <a:cubicBezTo>
                      <a:pt x="919" y="2722"/>
                      <a:pt x="964" y="2706"/>
                      <a:pt x="1021" y="2706"/>
                    </a:cubicBezTo>
                    <a:cubicBezTo>
                      <a:pt x="1090" y="2706"/>
                      <a:pt x="1177" y="2729"/>
                      <a:pt x="1225" y="2829"/>
                    </a:cubicBezTo>
                    <a:cubicBezTo>
                      <a:pt x="1264" y="2906"/>
                      <a:pt x="1285" y="2992"/>
                      <a:pt x="1302" y="3077"/>
                    </a:cubicBezTo>
                    <a:cubicBezTo>
                      <a:pt x="1310" y="3120"/>
                      <a:pt x="1305" y="3222"/>
                      <a:pt x="1336" y="3249"/>
                    </a:cubicBezTo>
                    <a:cubicBezTo>
                      <a:pt x="1344" y="3257"/>
                      <a:pt x="1355" y="3263"/>
                      <a:pt x="1364" y="3266"/>
                    </a:cubicBezTo>
                    <a:cubicBezTo>
                      <a:pt x="1405" y="3285"/>
                      <a:pt x="1447" y="3305"/>
                      <a:pt x="1490" y="3323"/>
                    </a:cubicBezTo>
                    <a:cubicBezTo>
                      <a:pt x="1500" y="3328"/>
                      <a:pt x="1511" y="3332"/>
                      <a:pt x="1522" y="3332"/>
                    </a:cubicBezTo>
                    <a:cubicBezTo>
                      <a:pt x="1526" y="3332"/>
                      <a:pt x="1530" y="3331"/>
                      <a:pt x="1535" y="3329"/>
                    </a:cubicBezTo>
                    <a:cubicBezTo>
                      <a:pt x="1550" y="3323"/>
                      <a:pt x="1593" y="3028"/>
                      <a:pt x="1608" y="2988"/>
                    </a:cubicBezTo>
                    <a:cubicBezTo>
                      <a:pt x="1656" y="2859"/>
                      <a:pt x="1728" y="2736"/>
                      <a:pt x="1834" y="2645"/>
                    </a:cubicBezTo>
                    <a:cubicBezTo>
                      <a:pt x="2034" y="2473"/>
                      <a:pt x="2096" y="2196"/>
                      <a:pt x="2098" y="2037"/>
                    </a:cubicBezTo>
                    <a:cubicBezTo>
                      <a:pt x="2101" y="1879"/>
                      <a:pt x="2078" y="1396"/>
                      <a:pt x="2078" y="1396"/>
                    </a:cubicBezTo>
                    <a:cubicBezTo>
                      <a:pt x="2078" y="1396"/>
                      <a:pt x="2090" y="1377"/>
                      <a:pt x="2130" y="1365"/>
                    </a:cubicBezTo>
                    <a:cubicBezTo>
                      <a:pt x="2150" y="1358"/>
                      <a:pt x="2178" y="1353"/>
                      <a:pt x="2216" y="1353"/>
                    </a:cubicBezTo>
                    <a:cubicBezTo>
                      <a:pt x="2246" y="1353"/>
                      <a:pt x="2283" y="1356"/>
                      <a:pt x="2327" y="1365"/>
                    </a:cubicBezTo>
                    <a:lnTo>
                      <a:pt x="2328" y="1365"/>
                    </a:lnTo>
                    <a:cubicBezTo>
                      <a:pt x="2356" y="1370"/>
                      <a:pt x="2384" y="1376"/>
                      <a:pt x="2416" y="1385"/>
                    </a:cubicBezTo>
                    <a:cubicBezTo>
                      <a:pt x="2690" y="1465"/>
                      <a:pt x="2833" y="1624"/>
                      <a:pt x="3225" y="1624"/>
                    </a:cubicBezTo>
                    <a:cubicBezTo>
                      <a:pt x="3231" y="1624"/>
                      <a:pt x="3236" y="1624"/>
                      <a:pt x="3242" y="1623"/>
                    </a:cubicBezTo>
                    <a:cubicBezTo>
                      <a:pt x="3550" y="1619"/>
                      <a:pt x="3636" y="1607"/>
                      <a:pt x="3702" y="1524"/>
                    </a:cubicBezTo>
                    <a:lnTo>
                      <a:pt x="3703" y="1524"/>
                    </a:lnTo>
                    <a:cubicBezTo>
                      <a:pt x="3711" y="1513"/>
                      <a:pt x="3719" y="1500"/>
                      <a:pt x="3730" y="1487"/>
                    </a:cubicBezTo>
                    <a:cubicBezTo>
                      <a:pt x="3740" y="1468"/>
                      <a:pt x="3753" y="1447"/>
                      <a:pt x="3766" y="1420"/>
                    </a:cubicBezTo>
                    <a:cubicBezTo>
                      <a:pt x="3866" y="1247"/>
                      <a:pt x="3674" y="930"/>
                      <a:pt x="3605" y="813"/>
                    </a:cubicBezTo>
                    <a:cubicBezTo>
                      <a:pt x="3476" y="590"/>
                      <a:pt x="3142" y="108"/>
                      <a:pt x="2277" y="11"/>
                    </a:cubicBezTo>
                    <a:cubicBezTo>
                      <a:pt x="2210" y="4"/>
                      <a:pt x="2143" y="0"/>
                      <a:pt x="2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109;p51">
                <a:extLst>
                  <a:ext uri="{FF2B5EF4-FFF2-40B4-BE49-F238E27FC236}">
                    <a16:creationId xmlns:a16="http://schemas.microsoft.com/office/drawing/2014/main" id="{C13FF20A-46C5-93F7-5078-589D44E7E31A}"/>
                  </a:ext>
                </a:extLst>
              </p:cNvPr>
              <p:cNvSpPr/>
              <p:nvPr/>
            </p:nvSpPr>
            <p:spPr>
              <a:xfrm>
                <a:off x="4631540" y="500489"/>
                <a:ext cx="142626" cy="24686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286" extrusionOk="0">
                    <a:moveTo>
                      <a:pt x="98" y="582"/>
                    </a:moveTo>
                    <a:cubicBezTo>
                      <a:pt x="98" y="582"/>
                      <a:pt x="1" y="233"/>
                      <a:pt x="195" y="116"/>
                    </a:cubicBezTo>
                    <a:cubicBezTo>
                      <a:pt x="387" y="1"/>
                      <a:pt x="570" y="130"/>
                      <a:pt x="656" y="333"/>
                    </a:cubicBezTo>
                    <a:cubicBezTo>
                      <a:pt x="742" y="538"/>
                      <a:pt x="727" y="1098"/>
                      <a:pt x="638" y="1191"/>
                    </a:cubicBezTo>
                    <a:cubicBezTo>
                      <a:pt x="547" y="1285"/>
                      <a:pt x="381" y="1222"/>
                      <a:pt x="322" y="1151"/>
                    </a:cubicBezTo>
                    <a:cubicBezTo>
                      <a:pt x="265" y="1081"/>
                      <a:pt x="119" y="704"/>
                      <a:pt x="99" y="582"/>
                    </a:cubicBezTo>
                    <a:close/>
                  </a:path>
                </a:pathLst>
              </a:custGeom>
              <a:solidFill>
                <a:srgbClr val="FEC0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110;p51">
                <a:extLst>
                  <a:ext uri="{FF2B5EF4-FFF2-40B4-BE49-F238E27FC236}">
                    <a16:creationId xmlns:a16="http://schemas.microsoft.com/office/drawing/2014/main" id="{9B6619B6-090A-E7F8-34BB-B2B95A7C8643}"/>
                  </a:ext>
                </a:extLst>
              </p:cNvPr>
              <p:cNvSpPr/>
              <p:nvPr/>
            </p:nvSpPr>
            <p:spPr>
              <a:xfrm>
                <a:off x="4656687" y="531779"/>
                <a:ext cx="95596" cy="16259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847" extrusionOk="0">
                    <a:moveTo>
                      <a:pt x="1" y="279"/>
                    </a:moveTo>
                    <a:cubicBezTo>
                      <a:pt x="1" y="279"/>
                      <a:pt x="8" y="69"/>
                      <a:pt x="99" y="42"/>
                    </a:cubicBezTo>
                    <a:cubicBezTo>
                      <a:pt x="190" y="16"/>
                      <a:pt x="327" y="1"/>
                      <a:pt x="393" y="133"/>
                    </a:cubicBezTo>
                    <a:cubicBezTo>
                      <a:pt x="459" y="266"/>
                      <a:pt x="494" y="385"/>
                      <a:pt x="496" y="544"/>
                    </a:cubicBezTo>
                    <a:cubicBezTo>
                      <a:pt x="497" y="702"/>
                      <a:pt x="467" y="835"/>
                      <a:pt x="380" y="841"/>
                    </a:cubicBezTo>
                    <a:cubicBezTo>
                      <a:pt x="294" y="847"/>
                      <a:pt x="128" y="707"/>
                      <a:pt x="1" y="281"/>
                    </a:cubicBezTo>
                    <a:close/>
                  </a:path>
                </a:pathLst>
              </a:custGeom>
              <a:solidFill>
                <a:srgbClr val="F7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111;p51">
                <a:extLst>
                  <a:ext uri="{FF2B5EF4-FFF2-40B4-BE49-F238E27FC236}">
                    <a16:creationId xmlns:a16="http://schemas.microsoft.com/office/drawing/2014/main" id="{7E47ED06-9DAE-7486-52B6-0475A6822D0D}"/>
                  </a:ext>
                </a:extLst>
              </p:cNvPr>
              <p:cNvSpPr/>
              <p:nvPr/>
            </p:nvSpPr>
            <p:spPr>
              <a:xfrm>
                <a:off x="4527690" y="347882"/>
                <a:ext cx="172572" cy="367603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915" extrusionOk="0">
                    <a:moveTo>
                      <a:pt x="133" y="1"/>
                    </a:moveTo>
                    <a:lnTo>
                      <a:pt x="0" y="247"/>
                    </a:lnTo>
                    <a:lnTo>
                      <a:pt x="0" y="274"/>
                    </a:lnTo>
                    <a:lnTo>
                      <a:pt x="40" y="900"/>
                    </a:lnTo>
                    <a:lnTo>
                      <a:pt x="223" y="1733"/>
                    </a:lnTo>
                    <a:cubicBezTo>
                      <a:pt x="223" y="1733"/>
                      <a:pt x="466" y="1848"/>
                      <a:pt x="705" y="1914"/>
                    </a:cubicBezTo>
                    <a:cubicBezTo>
                      <a:pt x="706" y="1914"/>
                      <a:pt x="707" y="1915"/>
                      <a:pt x="708" y="1915"/>
                    </a:cubicBezTo>
                    <a:cubicBezTo>
                      <a:pt x="777" y="1915"/>
                      <a:pt x="531" y="1080"/>
                      <a:pt x="638" y="1080"/>
                    </a:cubicBezTo>
                    <a:cubicBezTo>
                      <a:pt x="640" y="1080"/>
                      <a:pt x="641" y="1080"/>
                      <a:pt x="643" y="1080"/>
                    </a:cubicBezTo>
                    <a:cubicBezTo>
                      <a:pt x="719" y="1097"/>
                      <a:pt x="805" y="1116"/>
                      <a:pt x="899" y="1136"/>
                    </a:cubicBezTo>
                    <a:cubicBezTo>
                      <a:pt x="891" y="931"/>
                      <a:pt x="880" y="727"/>
                      <a:pt x="866" y="522"/>
                    </a:cubicBezTo>
                    <a:cubicBezTo>
                      <a:pt x="453" y="390"/>
                      <a:pt x="131" y="254"/>
                      <a:pt x="131" y="254"/>
                    </a:cubicBezTo>
                    <a:lnTo>
                      <a:pt x="1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12;p51">
                <a:extLst>
                  <a:ext uri="{FF2B5EF4-FFF2-40B4-BE49-F238E27FC236}">
                    <a16:creationId xmlns:a16="http://schemas.microsoft.com/office/drawing/2014/main" id="{596ABCF4-C6DC-CEF2-C006-BEE06D2DD0BE}"/>
                  </a:ext>
                </a:extLst>
              </p:cNvPr>
              <p:cNvSpPr/>
              <p:nvPr/>
            </p:nvSpPr>
            <p:spPr>
              <a:xfrm>
                <a:off x="4682601" y="437719"/>
                <a:ext cx="628861" cy="335546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1748" extrusionOk="0">
                    <a:moveTo>
                      <a:pt x="3276" y="0"/>
                    </a:moveTo>
                    <a:lnTo>
                      <a:pt x="3247" y="614"/>
                    </a:lnTo>
                    <a:cubicBezTo>
                      <a:pt x="3247" y="614"/>
                      <a:pt x="3207" y="1385"/>
                      <a:pt x="3063" y="1445"/>
                    </a:cubicBezTo>
                    <a:cubicBezTo>
                      <a:pt x="2919" y="1505"/>
                      <a:pt x="2908" y="1520"/>
                      <a:pt x="2813" y="1346"/>
                    </a:cubicBezTo>
                    <a:cubicBezTo>
                      <a:pt x="2717" y="1172"/>
                      <a:pt x="2396" y="1349"/>
                      <a:pt x="2367" y="1398"/>
                    </a:cubicBezTo>
                    <a:cubicBezTo>
                      <a:pt x="2336" y="1448"/>
                      <a:pt x="2234" y="1622"/>
                      <a:pt x="2002" y="1646"/>
                    </a:cubicBezTo>
                    <a:cubicBezTo>
                      <a:pt x="1771" y="1671"/>
                      <a:pt x="1179" y="1748"/>
                      <a:pt x="830" y="1566"/>
                    </a:cubicBezTo>
                    <a:cubicBezTo>
                      <a:pt x="481" y="1383"/>
                      <a:pt x="576" y="759"/>
                      <a:pt x="576" y="759"/>
                    </a:cubicBezTo>
                    <a:lnTo>
                      <a:pt x="1" y="128"/>
                    </a:lnTo>
                    <a:cubicBezTo>
                      <a:pt x="1" y="128"/>
                      <a:pt x="24" y="76"/>
                      <a:pt x="92" y="97"/>
                    </a:cubicBezTo>
                    <a:cubicBezTo>
                      <a:pt x="385" y="193"/>
                      <a:pt x="1291" y="431"/>
                      <a:pt x="2519" y="273"/>
                    </a:cubicBezTo>
                    <a:cubicBezTo>
                      <a:pt x="3273" y="174"/>
                      <a:pt x="3276" y="0"/>
                      <a:pt x="3276" y="0"/>
                    </a:cubicBezTo>
                    <a:close/>
                  </a:path>
                </a:pathLst>
              </a:custGeom>
              <a:solidFill>
                <a:srgbClr val="7EDC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13;p51">
                <a:extLst>
                  <a:ext uri="{FF2B5EF4-FFF2-40B4-BE49-F238E27FC236}">
                    <a16:creationId xmlns:a16="http://schemas.microsoft.com/office/drawing/2014/main" id="{20B4F9CC-5921-C6A7-A4C8-EB2E1419DB9A}"/>
                  </a:ext>
                </a:extLst>
              </p:cNvPr>
              <p:cNvSpPr/>
              <p:nvPr/>
            </p:nvSpPr>
            <p:spPr>
              <a:xfrm>
                <a:off x="4682601" y="437719"/>
                <a:ext cx="628861" cy="335546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1748" extrusionOk="0">
                    <a:moveTo>
                      <a:pt x="3276" y="0"/>
                    </a:moveTo>
                    <a:lnTo>
                      <a:pt x="3247" y="614"/>
                    </a:lnTo>
                    <a:cubicBezTo>
                      <a:pt x="3247" y="614"/>
                      <a:pt x="3207" y="1385"/>
                      <a:pt x="3063" y="1445"/>
                    </a:cubicBezTo>
                    <a:cubicBezTo>
                      <a:pt x="2919" y="1505"/>
                      <a:pt x="2908" y="1520"/>
                      <a:pt x="2813" y="1346"/>
                    </a:cubicBezTo>
                    <a:cubicBezTo>
                      <a:pt x="2717" y="1172"/>
                      <a:pt x="2396" y="1349"/>
                      <a:pt x="2367" y="1398"/>
                    </a:cubicBezTo>
                    <a:cubicBezTo>
                      <a:pt x="2336" y="1448"/>
                      <a:pt x="2234" y="1622"/>
                      <a:pt x="2002" y="1646"/>
                    </a:cubicBezTo>
                    <a:cubicBezTo>
                      <a:pt x="1771" y="1671"/>
                      <a:pt x="1179" y="1748"/>
                      <a:pt x="830" y="1566"/>
                    </a:cubicBezTo>
                    <a:cubicBezTo>
                      <a:pt x="481" y="1383"/>
                      <a:pt x="576" y="759"/>
                      <a:pt x="576" y="759"/>
                    </a:cubicBezTo>
                    <a:lnTo>
                      <a:pt x="1" y="128"/>
                    </a:lnTo>
                    <a:cubicBezTo>
                      <a:pt x="1" y="128"/>
                      <a:pt x="24" y="76"/>
                      <a:pt x="92" y="97"/>
                    </a:cubicBezTo>
                    <a:cubicBezTo>
                      <a:pt x="385" y="193"/>
                      <a:pt x="1291" y="431"/>
                      <a:pt x="2519" y="273"/>
                    </a:cubicBezTo>
                    <a:cubicBezTo>
                      <a:pt x="3273" y="174"/>
                      <a:pt x="3276" y="0"/>
                      <a:pt x="32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14;p51">
                <a:extLst>
                  <a:ext uri="{FF2B5EF4-FFF2-40B4-BE49-F238E27FC236}">
                    <a16:creationId xmlns:a16="http://schemas.microsoft.com/office/drawing/2014/main" id="{9B1BE794-2D30-7663-8BE0-21480F16C0C9}"/>
                  </a:ext>
                </a:extLst>
              </p:cNvPr>
              <p:cNvSpPr/>
              <p:nvPr/>
            </p:nvSpPr>
            <p:spPr>
              <a:xfrm>
                <a:off x="5804219" y="2212766"/>
                <a:ext cx="329979" cy="186777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973" extrusionOk="0">
                    <a:moveTo>
                      <a:pt x="335" y="0"/>
                    </a:moveTo>
                    <a:cubicBezTo>
                      <a:pt x="326" y="0"/>
                      <a:pt x="318" y="1"/>
                      <a:pt x="311" y="2"/>
                    </a:cubicBezTo>
                    <a:cubicBezTo>
                      <a:pt x="177" y="29"/>
                      <a:pt x="17" y="159"/>
                      <a:pt x="18" y="212"/>
                    </a:cubicBezTo>
                    <a:cubicBezTo>
                      <a:pt x="18" y="262"/>
                      <a:pt x="0" y="532"/>
                      <a:pt x="52" y="593"/>
                    </a:cubicBezTo>
                    <a:cubicBezTo>
                      <a:pt x="105" y="655"/>
                      <a:pt x="326" y="767"/>
                      <a:pt x="383" y="767"/>
                    </a:cubicBezTo>
                    <a:cubicBezTo>
                      <a:pt x="440" y="767"/>
                      <a:pt x="706" y="738"/>
                      <a:pt x="706" y="738"/>
                    </a:cubicBezTo>
                    <a:lnTo>
                      <a:pt x="951" y="712"/>
                    </a:lnTo>
                    <a:cubicBezTo>
                      <a:pt x="951" y="712"/>
                      <a:pt x="1197" y="930"/>
                      <a:pt x="1277" y="950"/>
                    </a:cubicBezTo>
                    <a:cubicBezTo>
                      <a:pt x="1322" y="961"/>
                      <a:pt x="1399" y="973"/>
                      <a:pt x="1469" y="973"/>
                    </a:cubicBezTo>
                    <a:cubicBezTo>
                      <a:pt x="1522" y="973"/>
                      <a:pt x="1571" y="966"/>
                      <a:pt x="1595" y="947"/>
                    </a:cubicBezTo>
                    <a:cubicBezTo>
                      <a:pt x="1652" y="905"/>
                      <a:pt x="1718" y="848"/>
                      <a:pt x="1718" y="802"/>
                    </a:cubicBezTo>
                    <a:cubicBezTo>
                      <a:pt x="1718" y="755"/>
                      <a:pt x="1687" y="679"/>
                      <a:pt x="1631" y="679"/>
                    </a:cubicBezTo>
                    <a:cubicBezTo>
                      <a:pt x="1630" y="679"/>
                      <a:pt x="1630" y="679"/>
                      <a:pt x="1629" y="679"/>
                    </a:cubicBezTo>
                    <a:cubicBezTo>
                      <a:pt x="1572" y="679"/>
                      <a:pt x="1460" y="681"/>
                      <a:pt x="1460" y="681"/>
                    </a:cubicBezTo>
                    <a:cubicBezTo>
                      <a:pt x="1460" y="681"/>
                      <a:pt x="1207" y="315"/>
                      <a:pt x="1166" y="295"/>
                    </a:cubicBezTo>
                    <a:cubicBezTo>
                      <a:pt x="1124" y="275"/>
                      <a:pt x="948" y="224"/>
                      <a:pt x="948" y="224"/>
                    </a:cubicBezTo>
                    <a:cubicBezTo>
                      <a:pt x="948" y="224"/>
                      <a:pt x="496" y="0"/>
                      <a:pt x="335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115;p51">
                <a:extLst>
                  <a:ext uri="{FF2B5EF4-FFF2-40B4-BE49-F238E27FC236}">
                    <a16:creationId xmlns:a16="http://schemas.microsoft.com/office/drawing/2014/main" id="{F029BD9E-A587-0F04-A081-22B9A777E73D}"/>
                  </a:ext>
                </a:extLst>
              </p:cNvPr>
              <p:cNvSpPr/>
              <p:nvPr/>
            </p:nvSpPr>
            <p:spPr>
              <a:xfrm>
                <a:off x="4525962" y="18288"/>
                <a:ext cx="785884" cy="506774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2640" extrusionOk="0">
                    <a:moveTo>
                      <a:pt x="1892" y="1"/>
                    </a:moveTo>
                    <a:cubicBezTo>
                      <a:pt x="496" y="1"/>
                      <a:pt x="102" y="1057"/>
                      <a:pt x="20" y="1590"/>
                    </a:cubicBezTo>
                    <a:cubicBezTo>
                      <a:pt x="6" y="1676"/>
                      <a:pt x="0" y="1747"/>
                      <a:pt x="0" y="1798"/>
                    </a:cubicBezTo>
                    <a:cubicBezTo>
                      <a:pt x="0" y="1902"/>
                      <a:pt x="3" y="2005"/>
                      <a:pt x="9" y="2101"/>
                    </a:cubicBezTo>
                    <a:cubicBezTo>
                      <a:pt x="22" y="2387"/>
                      <a:pt x="49" y="2617"/>
                      <a:pt x="49" y="2617"/>
                    </a:cubicBezTo>
                    <a:lnTo>
                      <a:pt x="1137" y="2639"/>
                    </a:lnTo>
                    <a:lnTo>
                      <a:pt x="937" y="2402"/>
                    </a:lnTo>
                    <a:lnTo>
                      <a:pt x="806" y="2247"/>
                    </a:lnTo>
                    <a:lnTo>
                      <a:pt x="806" y="2247"/>
                    </a:lnTo>
                    <a:cubicBezTo>
                      <a:pt x="846" y="2262"/>
                      <a:pt x="1502" y="2511"/>
                      <a:pt x="2518" y="2511"/>
                    </a:cubicBezTo>
                    <a:cubicBezTo>
                      <a:pt x="2770" y="2511"/>
                      <a:pt x="3043" y="2495"/>
                      <a:pt x="3335" y="2458"/>
                    </a:cubicBezTo>
                    <a:cubicBezTo>
                      <a:pt x="3983" y="2373"/>
                      <a:pt x="4073" y="2279"/>
                      <a:pt x="4087" y="2253"/>
                    </a:cubicBezTo>
                    <a:lnTo>
                      <a:pt x="4087" y="2251"/>
                    </a:lnTo>
                    <a:cubicBezTo>
                      <a:pt x="4092" y="2188"/>
                      <a:pt x="4093" y="2068"/>
                      <a:pt x="4081" y="1921"/>
                    </a:cubicBezTo>
                    <a:cubicBezTo>
                      <a:pt x="4035" y="1324"/>
                      <a:pt x="3752" y="224"/>
                      <a:pt x="2312" y="30"/>
                    </a:cubicBezTo>
                    <a:cubicBezTo>
                      <a:pt x="2163" y="10"/>
                      <a:pt x="2023" y="1"/>
                      <a:pt x="18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116;p51">
                <a:extLst>
                  <a:ext uri="{FF2B5EF4-FFF2-40B4-BE49-F238E27FC236}">
                    <a16:creationId xmlns:a16="http://schemas.microsoft.com/office/drawing/2014/main" id="{9DA61823-ACB3-1D1B-9075-DFD862783EBF}"/>
                  </a:ext>
                </a:extLst>
              </p:cNvPr>
              <p:cNvSpPr/>
              <p:nvPr/>
            </p:nvSpPr>
            <p:spPr>
              <a:xfrm>
                <a:off x="4808526" y="18479"/>
                <a:ext cx="503511" cy="470110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2449" extrusionOk="0">
                    <a:moveTo>
                      <a:pt x="427" y="1"/>
                    </a:moveTo>
                    <a:cubicBezTo>
                      <a:pt x="273" y="1"/>
                      <a:pt x="131" y="13"/>
                      <a:pt x="0" y="37"/>
                    </a:cubicBezTo>
                    <a:cubicBezTo>
                      <a:pt x="37" y="34"/>
                      <a:pt x="122" y="25"/>
                      <a:pt x="240" y="25"/>
                    </a:cubicBezTo>
                    <a:cubicBezTo>
                      <a:pt x="629" y="25"/>
                      <a:pt x="1374" y="126"/>
                      <a:pt x="1921" y="906"/>
                    </a:cubicBezTo>
                    <a:lnTo>
                      <a:pt x="1921" y="904"/>
                    </a:lnTo>
                    <a:lnTo>
                      <a:pt x="1921" y="904"/>
                    </a:lnTo>
                    <a:cubicBezTo>
                      <a:pt x="2240" y="1358"/>
                      <a:pt x="2411" y="2305"/>
                      <a:pt x="2018" y="2434"/>
                    </a:cubicBezTo>
                    <a:lnTo>
                      <a:pt x="2018" y="2434"/>
                    </a:lnTo>
                    <a:cubicBezTo>
                      <a:pt x="2526" y="2357"/>
                      <a:pt x="2602" y="2275"/>
                      <a:pt x="2615" y="2252"/>
                    </a:cubicBezTo>
                    <a:lnTo>
                      <a:pt x="2615" y="2250"/>
                    </a:lnTo>
                    <a:cubicBezTo>
                      <a:pt x="2620" y="2187"/>
                      <a:pt x="2623" y="2069"/>
                      <a:pt x="2611" y="1920"/>
                    </a:cubicBezTo>
                    <a:cubicBezTo>
                      <a:pt x="2564" y="1323"/>
                      <a:pt x="2281" y="223"/>
                      <a:pt x="840" y="29"/>
                    </a:cubicBezTo>
                    <a:cubicBezTo>
                      <a:pt x="694" y="10"/>
                      <a:pt x="556" y="1"/>
                      <a:pt x="427" y="1"/>
                    </a:cubicBezTo>
                    <a:close/>
                    <a:moveTo>
                      <a:pt x="2018" y="2434"/>
                    </a:moveTo>
                    <a:cubicBezTo>
                      <a:pt x="1986" y="2439"/>
                      <a:pt x="1952" y="2444"/>
                      <a:pt x="1917" y="2449"/>
                    </a:cubicBezTo>
                    <a:cubicBezTo>
                      <a:pt x="1918" y="2449"/>
                      <a:pt x="1920" y="2449"/>
                      <a:pt x="1921" y="2449"/>
                    </a:cubicBezTo>
                    <a:cubicBezTo>
                      <a:pt x="1957" y="2449"/>
                      <a:pt x="1989" y="2444"/>
                      <a:pt x="2018" y="24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117;p51">
                <a:extLst>
                  <a:ext uri="{FF2B5EF4-FFF2-40B4-BE49-F238E27FC236}">
                    <a16:creationId xmlns:a16="http://schemas.microsoft.com/office/drawing/2014/main" id="{6581B17F-C771-8B5B-2627-CDACE657B4B0}"/>
                  </a:ext>
                </a:extLst>
              </p:cNvPr>
              <p:cNvSpPr/>
              <p:nvPr/>
            </p:nvSpPr>
            <p:spPr>
              <a:xfrm>
                <a:off x="4556868" y="449428"/>
                <a:ext cx="251852" cy="273543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425" extrusionOk="0">
                    <a:moveTo>
                      <a:pt x="566" y="0"/>
                    </a:moveTo>
                    <a:cubicBezTo>
                      <a:pt x="354" y="0"/>
                      <a:pt x="169" y="144"/>
                      <a:pt x="99" y="393"/>
                    </a:cubicBezTo>
                    <a:cubicBezTo>
                      <a:pt x="1" y="745"/>
                      <a:pt x="170" y="1173"/>
                      <a:pt x="477" y="1350"/>
                    </a:cubicBezTo>
                    <a:cubicBezTo>
                      <a:pt x="567" y="1401"/>
                      <a:pt x="658" y="1425"/>
                      <a:pt x="745" y="1425"/>
                    </a:cubicBezTo>
                    <a:cubicBezTo>
                      <a:pt x="957" y="1425"/>
                      <a:pt x="1143" y="1281"/>
                      <a:pt x="1213" y="1031"/>
                    </a:cubicBezTo>
                    <a:cubicBezTo>
                      <a:pt x="1311" y="681"/>
                      <a:pt x="1142" y="252"/>
                      <a:pt x="834" y="76"/>
                    </a:cubicBezTo>
                    <a:cubicBezTo>
                      <a:pt x="745" y="25"/>
                      <a:pt x="653" y="0"/>
                      <a:pt x="5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118;p51">
                <a:extLst>
                  <a:ext uri="{FF2B5EF4-FFF2-40B4-BE49-F238E27FC236}">
                    <a16:creationId xmlns:a16="http://schemas.microsoft.com/office/drawing/2014/main" id="{E4E7A4F2-7D4A-F084-905D-693263F495AD}"/>
                  </a:ext>
                </a:extLst>
              </p:cNvPr>
              <p:cNvSpPr/>
              <p:nvPr/>
            </p:nvSpPr>
            <p:spPr>
              <a:xfrm>
                <a:off x="4589309" y="484941"/>
                <a:ext cx="186585" cy="202518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55" extrusionOk="0">
                    <a:moveTo>
                      <a:pt x="421" y="0"/>
                    </a:moveTo>
                    <a:cubicBezTo>
                      <a:pt x="264" y="0"/>
                      <a:pt x="126" y="107"/>
                      <a:pt x="75" y="291"/>
                    </a:cubicBezTo>
                    <a:cubicBezTo>
                      <a:pt x="1" y="551"/>
                      <a:pt x="127" y="868"/>
                      <a:pt x="355" y="999"/>
                    </a:cubicBezTo>
                    <a:cubicBezTo>
                      <a:pt x="421" y="1037"/>
                      <a:pt x="489" y="1055"/>
                      <a:pt x="554" y="1055"/>
                    </a:cubicBezTo>
                    <a:cubicBezTo>
                      <a:pt x="710" y="1055"/>
                      <a:pt x="848" y="948"/>
                      <a:pt x="899" y="763"/>
                    </a:cubicBezTo>
                    <a:cubicBezTo>
                      <a:pt x="971" y="503"/>
                      <a:pt x="847" y="186"/>
                      <a:pt x="619" y="56"/>
                    </a:cubicBezTo>
                    <a:cubicBezTo>
                      <a:pt x="553" y="18"/>
                      <a:pt x="485" y="0"/>
                      <a:pt x="4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19;p51">
                <a:extLst>
                  <a:ext uri="{FF2B5EF4-FFF2-40B4-BE49-F238E27FC236}">
                    <a16:creationId xmlns:a16="http://schemas.microsoft.com/office/drawing/2014/main" id="{042A5854-738E-A444-FF74-291A23A34B34}"/>
                  </a:ext>
                </a:extLst>
              </p:cNvPr>
              <p:cNvSpPr/>
              <p:nvPr/>
            </p:nvSpPr>
            <p:spPr>
              <a:xfrm>
                <a:off x="4607929" y="504904"/>
                <a:ext cx="149729" cy="16278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848" extrusionOk="0">
                    <a:moveTo>
                      <a:pt x="336" y="0"/>
                    </a:moveTo>
                    <a:cubicBezTo>
                      <a:pt x="210" y="0"/>
                      <a:pt x="101" y="85"/>
                      <a:pt x="59" y="233"/>
                    </a:cubicBezTo>
                    <a:cubicBezTo>
                      <a:pt x="1" y="442"/>
                      <a:pt x="101" y="698"/>
                      <a:pt x="284" y="802"/>
                    </a:cubicBezTo>
                    <a:cubicBezTo>
                      <a:pt x="337" y="833"/>
                      <a:pt x="391" y="847"/>
                      <a:pt x="443" y="847"/>
                    </a:cubicBezTo>
                    <a:cubicBezTo>
                      <a:pt x="569" y="847"/>
                      <a:pt x="679" y="762"/>
                      <a:pt x="721" y="613"/>
                    </a:cubicBezTo>
                    <a:cubicBezTo>
                      <a:pt x="779" y="404"/>
                      <a:pt x="679" y="150"/>
                      <a:pt x="496" y="46"/>
                    </a:cubicBezTo>
                    <a:cubicBezTo>
                      <a:pt x="442" y="15"/>
                      <a:pt x="388" y="0"/>
                      <a:pt x="3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20;p51">
                <a:extLst>
                  <a:ext uri="{FF2B5EF4-FFF2-40B4-BE49-F238E27FC236}">
                    <a16:creationId xmlns:a16="http://schemas.microsoft.com/office/drawing/2014/main" id="{86D82C88-0A36-1D0D-80F1-FEDD63F1781D}"/>
                  </a:ext>
                </a:extLst>
              </p:cNvPr>
              <p:cNvSpPr/>
              <p:nvPr/>
            </p:nvSpPr>
            <p:spPr>
              <a:xfrm>
                <a:off x="4699302" y="38635"/>
                <a:ext cx="285253" cy="135332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705" extrusionOk="0">
                    <a:moveTo>
                      <a:pt x="863" y="1"/>
                    </a:moveTo>
                    <a:cubicBezTo>
                      <a:pt x="812" y="1"/>
                      <a:pt x="761" y="3"/>
                      <a:pt x="708" y="9"/>
                    </a:cubicBezTo>
                    <a:cubicBezTo>
                      <a:pt x="308" y="49"/>
                      <a:pt x="0" y="235"/>
                      <a:pt x="18" y="426"/>
                    </a:cubicBezTo>
                    <a:cubicBezTo>
                      <a:pt x="36" y="592"/>
                      <a:pt x="294" y="704"/>
                      <a:pt x="625" y="704"/>
                    </a:cubicBezTo>
                    <a:cubicBezTo>
                      <a:pt x="674" y="704"/>
                      <a:pt x="725" y="702"/>
                      <a:pt x="777" y="696"/>
                    </a:cubicBezTo>
                    <a:cubicBezTo>
                      <a:pt x="1177" y="656"/>
                      <a:pt x="1486" y="469"/>
                      <a:pt x="1466" y="280"/>
                    </a:cubicBezTo>
                    <a:cubicBezTo>
                      <a:pt x="1450" y="114"/>
                      <a:pt x="1192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121;p51">
                <a:extLst>
                  <a:ext uri="{FF2B5EF4-FFF2-40B4-BE49-F238E27FC236}">
                    <a16:creationId xmlns:a16="http://schemas.microsoft.com/office/drawing/2014/main" id="{F326D6D3-8BAD-AD17-F9C7-1A40327AB5C9}"/>
                  </a:ext>
                </a:extLst>
              </p:cNvPr>
              <p:cNvSpPr/>
              <p:nvPr/>
            </p:nvSpPr>
            <p:spPr>
              <a:xfrm>
                <a:off x="4508686" y="327150"/>
                <a:ext cx="819669" cy="188313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981" extrusionOk="0">
                    <a:moveTo>
                      <a:pt x="107" y="1"/>
                    </a:moveTo>
                    <a:lnTo>
                      <a:pt x="32" y="84"/>
                    </a:lnTo>
                    <a:lnTo>
                      <a:pt x="1" y="447"/>
                    </a:lnTo>
                    <a:cubicBezTo>
                      <a:pt x="1" y="447"/>
                      <a:pt x="1277" y="980"/>
                      <a:pt x="2537" y="980"/>
                    </a:cubicBezTo>
                    <a:cubicBezTo>
                      <a:pt x="2598" y="980"/>
                      <a:pt x="2659" y="979"/>
                      <a:pt x="2720" y="976"/>
                    </a:cubicBezTo>
                    <a:cubicBezTo>
                      <a:pt x="4037" y="918"/>
                      <a:pt x="4269" y="698"/>
                      <a:pt x="4269" y="698"/>
                    </a:cubicBezTo>
                    <a:lnTo>
                      <a:pt x="4269" y="327"/>
                    </a:lnTo>
                    <a:lnTo>
                      <a:pt x="4163" y="219"/>
                    </a:lnTo>
                    <a:cubicBezTo>
                      <a:pt x="3684" y="396"/>
                      <a:pt x="3165" y="460"/>
                      <a:pt x="2663" y="460"/>
                    </a:cubicBezTo>
                    <a:cubicBezTo>
                      <a:pt x="1322" y="460"/>
                      <a:pt x="107" y="1"/>
                      <a:pt x="1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122;p51">
                <a:extLst>
                  <a:ext uri="{FF2B5EF4-FFF2-40B4-BE49-F238E27FC236}">
                    <a16:creationId xmlns:a16="http://schemas.microsoft.com/office/drawing/2014/main" id="{D11F9297-E573-801A-1604-94ED148B0A6B}"/>
                  </a:ext>
                </a:extLst>
              </p:cNvPr>
              <p:cNvSpPr/>
              <p:nvPr/>
            </p:nvSpPr>
            <p:spPr>
              <a:xfrm>
                <a:off x="4744412" y="369189"/>
                <a:ext cx="583558" cy="146274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762" extrusionOk="0">
                    <a:moveTo>
                      <a:pt x="2935" y="0"/>
                    </a:moveTo>
                    <a:cubicBezTo>
                      <a:pt x="2456" y="176"/>
                      <a:pt x="1938" y="241"/>
                      <a:pt x="1436" y="241"/>
                    </a:cubicBezTo>
                    <a:cubicBezTo>
                      <a:pt x="991" y="241"/>
                      <a:pt x="560" y="190"/>
                      <a:pt x="182" y="122"/>
                    </a:cubicBezTo>
                    <a:lnTo>
                      <a:pt x="27" y="139"/>
                    </a:lnTo>
                    <a:lnTo>
                      <a:pt x="0" y="603"/>
                    </a:lnTo>
                    <a:cubicBezTo>
                      <a:pt x="397" y="692"/>
                      <a:pt x="851" y="761"/>
                      <a:pt x="1303" y="761"/>
                    </a:cubicBezTo>
                    <a:cubicBezTo>
                      <a:pt x="1366" y="761"/>
                      <a:pt x="1429" y="760"/>
                      <a:pt x="1492" y="757"/>
                    </a:cubicBezTo>
                    <a:cubicBezTo>
                      <a:pt x="2809" y="699"/>
                      <a:pt x="3040" y="480"/>
                      <a:pt x="3040" y="480"/>
                    </a:cubicBezTo>
                    <a:lnTo>
                      <a:pt x="3040" y="108"/>
                    </a:lnTo>
                    <a:lnTo>
                      <a:pt x="29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123;p51">
                <a:extLst>
                  <a:ext uri="{FF2B5EF4-FFF2-40B4-BE49-F238E27FC236}">
                    <a16:creationId xmlns:a16="http://schemas.microsoft.com/office/drawing/2014/main" id="{5285AACE-8487-75E4-B183-945B8120BBDB}"/>
                  </a:ext>
                </a:extLst>
              </p:cNvPr>
              <p:cNvSpPr/>
              <p:nvPr/>
            </p:nvSpPr>
            <p:spPr>
              <a:xfrm>
                <a:off x="4514637" y="327150"/>
                <a:ext cx="812759" cy="115944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604" extrusionOk="0">
                    <a:moveTo>
                      <a:pt x="76" y="1"/>
                    </a:moveTo>
                    <a:lnTo>
                      <a:pt x="1" y="82"/>
                    </a:lnTo>
                    <a:cubicBezTo>
                      <a:pt x="204" y="164"/>
                      <a:pt x="1361" y="603"/>
                      <a:pt x="2505" y="603"/>
                    </a:cubicBezTo>
                    <a:cubicBezTo>
                      <a:pt x="2566" y="603"/>
                      <a:pt x="2628" y="602"/>
                      <a:pt x="2689" y="599"/>
                    </a:cubicBezTo>
                    <a:cubicBezTo>
                      <a:pt x="3918" y="544"/>
                      <a:pt x="4201" y="350"/>
                      <a:pt x="4234" y="324"/>
                    </a:cubicBezTo>
                    <a:lnTo>
                      <a:pt x="4132" y="219"/>
                    </a:lnTo>
                    <a:lnTo>
                      <a:pt x="4132" y="218"/>
                    </a:lnTo>
                    <a:cubicBezTo>
                      <a:pt x="3652" y="395"/>
                      <a:pt x="3132" y="459"/>
                      <a:pt x="2630" y="459"/>
                    </a:cubicBezTo>
                    <a:cubicBezTo>
                      <a:pt x="1290" y="459"/>
                      <a:pt x="76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2124;p51">
              <a:extLst>
                <a:ext uri="{FF2B5EF4-FFF2-40B4-BE49-F238E27FC236}">
                  <a16:creationId xmlns:a16="http://schemas.microsoft.com/office/drawing/2014/main" id="{DB94C393-4FF7-047F-210E-F437FB7A6D99}"/>
                </a:ext>
              </a:extLst>
            </p:cNvPr>
            <p:cNvSpPr/>
            <p:nvPr/>
          </p:nvSpPr>
          <p:spPr>
            <a:xfrm>
              <a:off x="6027083" y="2250582"/>
              <a:ext cx="160862" cy="350135"/>
            </a:xfrm>
            <a:custGeom>
              <a:avLst/>
              <a:gdLst/>
              <a:ahLst/>
              <a:cxnLst/>
              <a:rect l="l" t="t" r="r" b="b"/>
              <a:pathLst>
                <a:path w="838" h="1824" extrusionOk="0">
                  <a:moveTo>
                    <a:pt x="805" y="0"/>
                  </a:moveTo>
                  <a:cubicBezTo>
                    <a:pt x="790" y="0"/>
                    <a:pt x="776" y="10"/>
                    <a:pt x="773" y="27"/>
                  </a:cubicBezTo>
                  <a:lnTo>
                    <a:pt x="674" y="555"/>
                  </a:lnTo>
                  <a:lnTo>
                    <a:pt x="656" y="591"/>
                  </a:lnTo>
                  <a:lnTo>
                    <a:pt x="503" y="1457"/>
                  </a:lnTo>
                  <a:lnTo>
                    <a:pt x="410" y="1427"/>
                  </a:lnTo>
                  <a:cubicBezTo>
                    <a:pt x="406" y="1425"/>
                    <a:pt x="403" y="1425"/>
                    <a:pt x="400" y="1425"/>
                  </a:cubicBezTo>
                  <a:cubicBezTo>
                    <a:pt x="394" y="1427"/>
                    <a:pt x="386" y="1430"/>
                    <a:pt x="380" y="1436"/>
                  </a:cubicBezTo>
                  <a:cubicBezTo>
                    <a:pt x="379" y="1436"/>
                    <a:pt x="377" y="1438"/>
                    <a:pt x="377" y="1439"/>
                  </a:cubicBezTo>
                  <a:cubicBezTo>
                    <a:pt x="368" y="1448"/>
                    <a:pt x="362" y="1459"/>
                    <a:pt x="357" y="1471"/>
                  </a:cubicBezTo>
                  <a:cubicBezTo>
                    <a:pt x="354" y="1477"/>
                    <a:pt x="353" y="1484"/>
                    <a:pt x="351" y="1491"/>
                  </a:cubicBezTo>
                  <a:cubicBezTo>
                    <a:pt x="350" y="1501"/>
                    <a:pt x="350" y="1510"/>
                    <a:pt x="351" y="1519"/>
                  </a:cubicBezTo>
                  <a:cubicBezTo>
                    <a:pt x="354" y="1533"/>
                    <a:pt x="362" y="1542"/>
                    <a:pt x="371" y="1545"/>
                  </a:cubicBezTo>
                  <a:lnTo>
                    <a:pt x="491" y="1585"/>
                  </a:lnTo>
                  <a:cubicBezTo>
                    <a:pt x="496" y="1604"/>
                    <a:pt x="503" y="1621"/>
                    <a:pt x="520" y="1631"/>
                  </a:cubicBezTo>
                  <a:cubicBezTo>
                    <a:pt x="533" y="1640"/>
                    <a:pt x="547" y="1644"/>
                    <a:pt x="561" y="1644"/>
                  </a:cubicBezTo>
                  <a:cubicBezTo>
                    <a:pt x="598" y="1644"/>
                    <a:pt x="633" y="1617"/>
                    <a:pt x="637" y="1577"/>
                  </a:cubicBezTo>
                  <a:lnTo>
                    <a:pt x="774" y="608"/>
                  </a:lnTo>
                  <a:lnTo>
                    <a:pt x="768" y="561"/>
                  </a:lnTo>
                  <a:lnTo>
                    <a:pt x="836" y="36"/>
                  </a:lnTo>
                  <a:cubicBezTo>
                    <a:pt x="837" y="25"/>
                    <a:pt x="831" y="13"/>
                    <a:pt x="822" y="5"/>
                  </a:cubicBezTo>
                  <a:cubicBezTo>
                    <a:pt x="816" y="2"/>
                    <a:pt x="811" y="0"/>
                    <a:pt x="805" y="0"/>
                  </a:cubicBezTo>
                  <a:close/>
                  <a:moveTo>
                    <a:pt x="454" y="180"/>
                  </a:moveTo>
                  <a:cubicBezTo>
                    <a:pt x="440" y="180"/>
                    <a:pt x="427" y="190"/>
                    <a:pt x="423" y="205"/>
                  </a:cubicBezTo>
                  <a:lnTo>
                    <a:pt x="325" y="735"/>
                  </a:lnTo>
                  <a:lnTo>
                    <a:pt x="305" y="771"/>
                  </a:lnTo>
                  <a:lnTo>
                    <a:pt x="154" y="1637"/>
                  </a:lnTo>
                  <a:lnTo>
                    <a:pt x="60" y="1605"/>
                  </a:lnTo>
                  <a:lnTo>
                    <a:pt x="50" y="1605"/>
                  </a:lnTo>
                  <a:cubicBezTo>
                    <a:pt x="43" y="1605"/>
                    <a:pt x="37" y="1608"/>
                    <a:pt x="31" y="1614"/>
                  </a:cubicBezTo>
                  <a:cubicBezTo>
                    <a:pt x="30" y="1616"/>
                    <a:pt x="28" y="1617"/>
                    <a:pt x="26" y="1619"/>
                  </a:cubicBezTo>
                  <a:cubicBezTo>
                    <a:pt x="19" y="1627"/>
                    <a:pt x="11" y="1637"/>
                    <a:pt x="7" y="1650"/>
                  </a:cubicBezTo>
                  <a:cubicBezTo>
                    <a:pt x="5" y="1656"/>
                    <a:pt x="3" y="1664"/>
                    <a:pt x="2" y="1670"/>
                  </a:cubicBezTo>
                  <a:cubicBezTo>
                    <a:pt x="0" y="1679"/>
                    <a:pt x="0" y="1690"/>
                    <a:pt x="2" y="1697"/>
                  </a:cubicBezTo>
                  <a:cubicBezTo>
                    <a:pt x="5" y="1713"/>
                    <a:pt x="11" y="1722"/>
                    <a:pt x="20" y="1725"/>
                  </a:cubicBezTo>
                  <a:lnTo>
                    <a:pt x="140" y="1765"/>
                  </a:lnTo>
                  <a:cubicBezTo>
                    <a:pt x="145" y="1784"/>
                    <a:pt x="154" y="1799"/>
                    <a:pt x="170" y="1810"/>
                  </a:cubicBezTo>
                  <a:cubicBezTo>
                    <a:pt x="183" y="1819"/>
                    <a:pt x="198" y="1823"/>
                    <a:pt x="212" y="1823"/>
                  </a:cubicBezTo>
                  <a:cubicBezTo>
                    <a:pt x="249" y="1823"/>
                    <a:pt x="282" y="1797"/>
                    <a:pt x="288" y="1756"/>
                  </a:cubicBezTo>
                  <a:lnTo>
                    <a:pt x="423" y="787"/>
                  </a:lnTo>
                  <a:lnTo>
                    <a:pt x="419" y="741"/>
                  </a:lnTo>
                  <a:lnTo>
                    <a:pt x="485" y="216"/>
                  </a:lnTo>
                  <a:cubicBezTo>
                    <a:pt x="486" y="204"/>
                    <a:pt x="482" y="192"/>
                    <a:pt x="471" y="185"/>
                  </a:cubicBezTo>
                  <a:cubicBezTo>
                    <a:pt x="466" y="182"/>
                    <a:pt x="460" y="180"/>
                    <a:pt x="454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;p5">
            <a:extLst>
              <a:ext uri="{FF2B5EF4-FFF2-40B4-BE49-F238E27FC236}">
                <a16:creationId xmlns:a16="http://schemas.microsoft.com/office/drawing/2014/main" id="{B5653F48-C0FC-5364-ACC3-0F86F78E110F}"/>
              </a:ext>
            </a:extLst>
          </p:cNvPr>
          <p:cNvSpPr/>
          <p:nvPr/>
        </p:nvSpPr>
        <p:spPr>
          <a:xfrm>
            <a:off x="720001" y="727800"/>
            <a:ext cx="2883812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19959F-853B-FB45-F2E4-4595F32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Typy </a:t>
            </a:r>
            <a:r>
              <a:rPr lang="sk-SK" dirty="0" err="1"/>
              <a:t>dronov</a:t>
            </a:r>
            <a:endParaRPr lang="sk-SK" dirty="0"/>
          </a:p>
        </p:txBody>
      </p:sp>
      <p:pic>
        <p:nvPicPr>
          <p:cNvPr id="105" name="Picture 2" descr="QL Tandem Fixed Wing VTOL UAV | Long-endurance hybrid VTOL UAV with  tandem-wing design">
            <a:extLst>
              <a:ext uri="{FF2B5EF4-FFF2-40B4-BE49-F238E27FC236}">
                <a16:creationId xmlns:a16="http://schemas.microsoft.com/office/drawing/2014/main" id="{58C323AA-D9D3-C735-5FD6-791EE30D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10" y="1175053"/>
            <a:ext cx="2847949" cy="1899414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B85E392-6944-501F-607F-4026CC16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41" y="1597411"/>
            <a:ext cx="1725318" cy="105469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500AEF6-FCE6-D35B-9442-5AB3B461C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87" y="1498761"/>
            <a:ext cx="1457070" cy="1072989"/>
          </a:xfrm>
          <a:prstGeom prst="rect">
            <a:avLst/>
          </a:prstGeom>
        </p:spPr>
      </p:pic>
      <p:sp>
        <p:nvSpPr>
          <p:cNvPr id="109" name="Subtitle 6">
            <a:extLst>
              <a:ext uri="{FF2B5EF4-FFF2-40B4-BE49-F238E27FC236}">
                <a16:creationId xmlns:a16="http://schemas.microsoft.com/office/drawing/2014/main" id="{9C180377-EB41-1460-0870-F4597F9419CB}"/>
              </a:ext>
            </a:extLst>
          </p:cNvPr>
          <p:cNvSpPr txBox="1">
            <a:spLocks/>
          </p:cNvSpPr>
          <p:nvPr/>
        </p:nvSpPr>
        <p:spPr>
          <a:xfrm>
            <a:off x="681790" y="2742774"/>
            <a:ext cx="2385600" cy="371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k-SK" sz="1800" dirty="0">
                <a:solidFill>
                  <a:schemeClr val="dk1"/>
                </a:solidFill>
                <a:latin typeface="Poppins Black"/>
                <a:cs typeface="Poppins Black"/>
              </a:rPr>
              <a:t>S pevným krídlom</a:t>
            </a:r>
            <a:endParaRPr lang="sk-SK" sz="1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</p:txBody>
      </p:sp>
      <p:sp>
        <p:nvSpPr>
          <p:cNvPr id="110" name="Google Shape;422;p32">
            <a:extLst>
              <a:ext uri="{FF2B5EF4-FFF2-40B4-BE49-F238E27FC236}">
                <a16:creationId xmlns:a16="http://schemas.microsoft.com/office/drawing/2014/main" id="{234AEBB0-8C47-6BB2-0FFE-747E1CDB9D94}"/>
              </a:ext>
            </a:extLst>
          </p:cNvPr>
          <p:cNvSpPr txBox="1">
            <a:spLocks/>
          </p:cNvSpPr>
          <p:nvPr/>
        </p:nvSpPr>
        <p:spPr>
          <a:xfrm>
            <a:off x="649420" y="3070310"/>
            <a:ext cx="2954393" cy="1022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 </a:t>
            </a:r>
            <a:r>
              <a:rPr lang="en-US" dirty="0" err="1"/>
              <a:t>vzdialenosť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 </a:t>
            </a:r>
            <a:r>
              <a:rPr lang="en-US" dirty="0" err="1"/>
              <a:t>efektivita</a:t>
            </a:r>
            <a:r>
              <a:rPr lang="en-US" dirty="0"/>
              <a:t> </a:t>
            </a:r>
            <a:r>
              <a:rPr lang="en-US" dirty="0" err="1"/>
              <a:t>letu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potreba</a:t>
            </a:r>
            <a:r>
              <a:rPr lang="en-US" dirty="0"/>
              <a:t> </a:t>
            </a:r>
            <a:r>
              <a:rPr lang="en-US" dirty="0" err="1"/>
              <a:t>pomerne</a:t>
            </a:r>
            <a:r>
              <a:rPr lang="en-US" dirty="0"/>
              <a:t> </a:t>
            </a:r>
            <a:r>
              <a:rPr lang="en-US" dirty="0" err="1"/>
              <a:t>veľkého</a:t>
            </a:r>
            <a:r>
              <a:rPr lang="en-US" dirty="0"/>
              <a:t> </a:t>
            </a:r>
            <a:r>
              <a:rPr lang="en-US" dirty="0" err="1"/>
              <a:t>priestoru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pristátie</a:t>
            </a:r>
            <a:r>
              <a:rPr lang="en-US" dirty="0"/>
              <a:t> a </a:t>
            </a:r>
            <a:r>
              <a:rPr lang="en-US" dirty="0" err="1"/>
              <a:t>vzlet</a:t>
            </a:r>
            <a:endParaRPr lang="en-US" dirty="0"/>
          </a:p>
        </p:txBody>
      </p:sp>
      <p:sp>
        <p:nvSpPr>
          <p:cNvPr id="115" name="Subtitle 6">
            <a:extLst>
              <a:ext uri="{FF2B5EF4-FFF2-40B4-BE49-F238E27FC236}">
                <a16:creationId xmlns:a16="http://schemas.microsoft.com/office/drawing/2014/main" id="{16D5E591-3115-702E-8726-8430C80B8E7E}"/>
              </a:ext>
            </a:extLst>
          </p:cNvPr>
          <p:cNvSpPr txBox="1">
            <a:spLocks/>
          </p:cNvSpPr>
          <p:nvPr/>
        </p:nvSpPr>
        <p:spPr>
          <a:xfrm>
            <a:off x="3651720" y="2742774"/>
            <a:ext cx="2385600" cy="371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k-SK" sz="1800" dirty="0">
                <a:solidFill>
                  <a:schemeClr val="dk1"/>
                </a:solidFill>
                <a:latin typeface="Poppins Black"/>
                <a:cs typeface="Poppins Black"/>
              </a:rPr>
              <a:t>Viac-rotorové</a:t>
            </a:r>
            <a:endParaRPr lang="sk-SK" sz="1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</p:txBody>
      </p:sp>
      <p:sp>
        <p:nvSpPr>
          <p:cNvPr id="116" name="Subtitle 6">
            <a:extLst>
              <a:ext uri="{FF2B5EF4-FFF2-40B4-BE49-F238E27FC236}">
                <a16:creationId xmlns:a16="http://schemas.microsoft.com/office/drawing/2014/main" id="{68C3C25A-1779-1F0D-7300-85ACF2EEFDFE}"/>
              </a:ext>
            </a:extLst>
          </p:cNvPr>
          <p:cNvSpPr txBox="1">
            <a:spLocks/>
          </p:cNvSpPr>
          <p:nvPr/>
        </p:nvSpPr>
        <p:spPr>
          <a:xfrm>
            <a:off x="6856071" y="2742774"/>
            <a:ext cx="1358569" cy="371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k-SK" sz="1800" dirty="0">
                <a:solidFill>
                  <a:schemeClr val="dk1"/>
                </a:solidFill>
                <a:latin typeface="Poppins Black"/>
                <a:cs typeface="Poppins Black"/>
              </a:rPr>
              <a:t>Hybridné</a:t>
            </a:r>
            <a:endParaRPr lang="sk-SK" sz="1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</p:txBody>
      </p:sp>
      <p:sp>
        <p:nvSpPr>
          <p:cNvPr id="117" name="Google Shape;422;p32">
            <a:extLst>
              <a:ext uri="{FF2B5EF4-FFF2-40B4-BE49-F238E27FC236}">
                <a16:creationId xmlns:a16="http://schemas.microsoft.com/office/drawing/2014/main" id="{389191FD-BF00-C1D8-6273-3CE90382633B}"/>
              </a:ext>
            </a:extLst>
          </p:cNvPr>
          <p:cNvSpPr txBox="1">
            <a:spLocks/>
          </p:cNvSpPr>
          <p:nvPr/>
        </p:nvSpPr>
        <p:spPr>
          <a:xfrm>
            <a:off x="3447223" y="3070309"/>
            <a:ext cx="2954393" cy="1022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+ VTOL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+ obratné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- menšia efektivita letu</a:t>
            </a:r>
          </a:p>
        </p:txBody>
      </p:sp>
      <p:sp>
        <p:nvSpPr>
          <p:cNvPr id="118" name="Google Shape;422;p32">
            <a:extLst>
              <a:ext uri="{FF2B5EF4-FFF2-40B4-BE49-F238E27FC236}">
                <a16:creationId xmlns:a16="http://schemas.microsoft.com/office/drawing/2014/main" id="{083165F1-F2B2-236E-9EC9-1C88EA838FA3}"/>
              </a:ext>
            </a:extLst>
          </p:cNvPr>
          <p:cNvSpPr txBox="1">
            <a:spLocks/>
          </p:cNvSpPr>
          <p:nvPr/>
        </p:nvSpPr>
        <p:spPr>
          <a:xfrm>
            <a:off x="6317559" y="3057632"/>
            <a:ext cx="2954393" cy="1022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+ VTOL</a:t>
            </a:r>
            <a:br>
              <a:rPr lang="sk-SK" dirty="0"/>
            </a:br>
            <a:r>
              <a:rPr lang="sk-SK" dirty="0"/>
              <a:t>+ dlhý dolet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- drahšie</a:t>
            </a:r>
          </a:p>
        </p:txBody>
      </p:sp>
    </p:spTree>
    <p:extLst>
      <p:ext uri="{BB962C8B-B14F-4D97-AF65-F5344CB8AC3E}">
        <p14:creationId xmlns:p14="http://schemas.microsoft.com/office/powerpoint/2010/main" val="104051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;p5">
            <a:extLst>
              <a:ext uri="{FF2B5EF4-FFF2-40B4-BE49-F238E27FC236}">
                <a16:creationId xmlns:a16="http://schemas.microsoft.com/office/drawing/2014/main" id="{B5653F48-C0FC-5364-ACC3-0F86F78E110F}"/>
              </a:ext>
            </a:extLst>
          </p:cNvPr>
          <p:cNvSpPr/>
          <p:nvPr/>
        </p:nvSpPr>
        <p:spPr>
          <a:xfrm>
            <a:off x="720000" y="727800"/>
            <a:ext cx="4293959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19959F-853B-FB45-F2E4-4595F32A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5014455" cy="519180"/>
          </a:xfrm>
        </p:spPr>
        <p:txBody>
          <a:bodyPr/>
          <a:lstStyle/>
          <a:p>
            <a:r>
              <a:rPr lang="sk-SK" dirty="0"/>
              <a:t>Konštrukcia </a:t>
            </a:r>
            <a:r>
              <a:rPr lang="sk-SK" dirty="0" err="1"/>
              <a:t>drona</a:t>
            </a:r>
            <a:endParaRPr lang="sk-SK" dirty="0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47ED1001-9EB8-6C37-1C51-1189CBB0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0" y="1529235"/>
            <a:ext cx="3444539" cy="2267909"/>
          </a:xfrm>
          <a:prstGeom prst="rect">
            <a:avLst/>
          </a:prstGeom>
        </p:spPr>
      </p:pic>
      <p:sp>
        <p:nvSpPr>
          <p:cNvPr id="141" name="Subtitle 6">
            <a:extLst>
              <a:ext uri="{FF2B5EF4-FFF2-40B4-BE49-F238E27FC236}">
                <a16:creationId xmlns:a16="http://schemas.microsoft.com/office/drawing/2014/main" id="{E1C1DF6B-2BAA-ACA3-095D-19FA510E48DE}"/>
              </a:ext>
            </a:extLst>
          </p:cNvPr>
          <p:cNvSpPr txBox="1">
            <a:spLocks/>
          </p:cNvSpPr>
          <p:nvPr/>
        </p:nvSpPr>
        <p:spPr>
          <a:xfrm>
            <a:off x="2760402" y="2051283"/>
            <a:ext cx="1558490" cy="371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k-SK" sz="1800" dirty="0">
                <a:solidFill>
                  <a:srgbClr val="67B4B2"/>
                </a:solidFill>
                <a:latin typeface="Poppins Black"/>
                <a:cs typeface="Poppins Black"/>
              </a:rPr>
              <a:t>Ovládame</a:t>
            </a:r>
          </a:p>
          <a:p>
            <a:r>
              <a:rPr lang="sk-SK" sz="1800" dirty="0">
                <a:solidFill>
                  <a:schemeClr val="dk1"/>
                </a:solidFill>
                <a:latin typeface="Poppins Black"/>
                <a:cs typeface="Poppins Black"/>
              </a:rPr>
              <a:t>Rotor</a:t>
            </a:r>
            <a:endParaRPr lang="sk-SK" sz="1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</p:txBody>
      </p:sp>
      <p:sp>
        <p:nvSpPr>
          <p:cNvPr id="142" name="Subtitle 6">
            <a:extLst>
              <a:ext uri="{FF2B5EF4-FFF2-40B4-BE49-F238E27FC236}">
                <a16:creationId xmlns:a16="http://schemas.microsoft.com/office/drawing/2014/main" id="{2961EE40-4D16-6D3E-F5CB-9640CB70F854}"/>
              </a:ext>
            </a:extLst>
          </p:cNvPr>
          <p:cNvSpPr txBox="1">
            <a:spLocks/>
          </p:cNvSpPr>
          <p:nvPr/>
        </p:nvSpPr>
        <p:spPr>
          <a:xfrm>
            <a:off x="3385242" y="1195777"/>
            <a:ext cx="933650" cy="371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k-SK" sz="1800" dirty="0">
                <a:solidFill>
                  <a:schemeClr val="dk1"/>
                </a:solidFill>
                <a:latin typeface="Poppins Black"/>
                <a:cs typeface="Poppins Black"/>
              </a:rPr>
              <a:t>Drak</a:t>
            </a:r>
            <a:endParaRPr lang="sk-SK" sz="1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</p:txBody>
      </p:sp>
      <p:sp>
        <p:nvSpPr>
          <p:cNvPr id="143" name="Subtitle 6">
            <a:extLst>
              <a:ext uri="{FF2B5EF4-FFF2-40B4-BE49-F238E27FC236}">
                <a16:creationId xmlns:a16="http://schemas.microsoft.com/office/drawing/2014/main" id="{9A2C2198-C45B-24F8-7112-A5AC170CCCF7}"/>
              </a:ext>
            </a:extLst>
          </p:cNvPr>
          <p:cNvSpPr txBox="1">
            <a:spLocks/>
          </p:cNvSpPr>
          <p:nvPr/>
        </p:nvSpPr>
        <p:spPr>
          <a:xfrm>
            <a:off x="5168322" y="1195777"/>
            <a:ext cx="1125947" cy="371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k-SK" sz="1800" dirty="0">
                <a:solidFill>
                  <a:schemeClr val="dk1"/>
                </a:solidFill>
                <a:latin typeface="Poppins Black"/>
                <a:cs typeface="Poppins Black"/>
              </a:rPr>
              <a:t>Vrtuľa</a:t>
            </a:r>
            <a:endParaRPr lang="sk-SK" sz="1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</p:txBody>
      </p:sp>
      <p:sp>
        <p:nvSpPr>
          <p:cNvPr id="144" name="Subtitle 6">
            <a:extLst>
              <a:ext uri="{FF2B5EF4-FFF2-40B4-BE49-F238E27FC236}">
                <a16:creationId xmlns:a16="http://schemas.microsoft.com/office/drawing/2014/main" id="{49A9150B-9104-1BEF-FE1E-70645616C40D}"/>
              </a:ext>
            </a:extLst>
          </p:cNvPr>
          <p:cNvSpPr txBox="1">
            <a:spLocks/>
          </p:cNvSpPr>
          <p:nvPr/>
        </p:nvSpPr>
        <p:spPr>
          <a:xfrm>
            <a:off x="5171481" y="3425744"/>
            <a:ext cx="1125947" cy="371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k-SK" sz="1800" dirty="0">
                <a:solidFill>
                  <a:schemeClr val="dk1"/>
                </a:solidFill>
                <a:latin typeface="Poppins Black"/>
                <a:cs typeface="Poppins Black"/>
              </a:rPr>
              <a:t>Senzor</a:t>
            </a:r>
            <a:endParaRPr lang="sk-SK" sz="1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403627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;p5">
            <a:extLst>
              <a:ext uri="{FF2B5EF4-FFF2-40B4-BE49-F238E27FC236}">
                <a16:creationId xmlns:a16="http://schemas.microsoft.com/office/drawing/2014/main" id="{B5653F48-C0FC-5364-ACC3-0F86F78E110F}"/>
              </a:ext>
            </a:extLst>
          </p:cNvPr>
          <p:cNvSpPr/>
          <p:nvPr/>
        </p:nvSpPr>
        <p:spPr>
          <a:xfrm>
            <a:off x="720001" y="727800"/>
            <a:ext cx="344454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19959F-853B-FB45-F2E4-4595F32A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5014455" cy="519180"/>
          </a:xfrm>
        </p:spPr>
        <p:txBody>
          <a:bodyPr/>
          <a:lstStyle/>
          <a:p>
            <a:r>
              <a:rPr lang="sk-SK" dirty="0"/>
              <a:t>Neurónová sieť</a:t>
            </a:r>
          </a:p>
        </p:txBody>
      </p:sp>
      <p:sp>
        <p:nvSpPr>
          <p:cNvPr id="2" name="Google Shape;300;p30">
            <a:extLst>
              <a:ext uri="{FF2B5EF4-FFF2-40B4-BE49-F238E27FC236}">
                <a16:creationId xmlns:a16="http://schemas.microsoft.com/office/drawing/2014/main" id="{562E38E8-F310-7480-B335-C5E7853C6999}"/>
              </a:ext>
            </a:extLst>
          </p:cNvPr>
          <p:cNvSpPr txBox="1">
            <a:spLocks/>
          </p:cNvSpPr>
          <p:nvPr/>
        </p:nvSpPr>
        <p:spPr>
          <a:xfrm>
            <a:off x="752811" y="1000200"/>
            <a:ext cx="4871386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dirty="0"/>
              <a:t>Matematické modely inšpirované ľudským mozgom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A0DF3426-6DC7-8826-E070-37E91ECE6739}"/>
              </a:ext>
            </a:extLst>
          </p:cNvPr>
          <p:cNvSpPr txBox="1">
            <a:spLocks/>
          </p:cNvSpPr>
          <p:nvPr/>
        </p:nvSpPr>
        <p:spPr>
          <a:xfrm>
            <a:off x="587711" y="1340400"/>
            <a:ext cx="39842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sk-SK" dirty="0" err="1"/>
              <a:t>Dopredná</a:t>
            </a:r>
            <a:r>
              <a:rPr lang="sk-SK" dirty="0"/>
              <a:t> neurónová sieť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BDC79D7-DC23-8318-304C-9850CFD92915}"/>
              </a:ext>
            </a:extLst>
          </p:cNvPr>
          <p:cNvSpPr txBox="1">
            <a:spLocks/>
          </p:cNvSpPr>
          <p:nvPr/>
        </p:nvSpPr>
        <p:spPr>
          <a:xfrm>
            <a:off x="5159711" y="1340400"/>
            <a:ext cx="39842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sk-SK" dirty="0" err="1"/>
              <a:t>Rekurentná</a:t>
            </a:r>
            <a:r>
              <a:rPr lang="sk-SK" dirty="0"/>
              <a:t> neurónová sieť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D0B4EF-B547-2C04-80E8-EC8762BB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0" y="2207737"/>
            <a:ext cx="27146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ED47B4-046D-118B-9F70-BF67CF4CF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50" y="2207736"/>
            <a:ext cx="20764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00;p30">
            <a:extLst>
              <a:ext uri="{FF2B5EF4-FFF2-40B4-BE49-F238E27FC236}">
                <a16:creationId xmlns:a16="http://schemas.microsoft.com/office/drawing/2014/main" id="{0325AACF-2EF3-88CB-7F5B-1BF6BE3FA3DD}"/>
              </a:ext>
            </a:extLst>
          </p:cNvPr>
          <p:cNvSpPr txBox="1">
            <a:spLocks/>
          </p:cNvSpPr>
          <p:nvPr/>
        </p:nvSpPr>
        <p:spPr>
          <a:xfrm>
            <a:off x="5320049" y="1669686"/>
            <a:ext cx="3679171" cy="722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dirty="0"/>
              <a:t>Aktuálny stav je podmienený predchádzajúcimi stavmi (pamäť) </a:t>
            </a:r>
          </a:p>
        </p:txBody>
      </p:sp>
      <p:sp>
        <p:nvSpPr>
          <p:cNvPr id="10" name="Google Shape;300;p30">
            <a:extLst>
              <a:ext uri="{FF2B5EF4-FFF2-40B4-BE49-F238E27FC236}">
                <a16:creationId xmlns:a16="http://schemas.microsoft.com/office/drawing/2014/main" id="{B063C01A-862B-34E1-24D8-0D60E64BF077}"/>
              </a:ext>
            </a:extLst>
          </p:cNvPr>
          <p:cNvSpPr txBox="1">
            <a:spLocks/>
          </p:cNvSpPr>
          <p:nvPr/>
        </p:nvSpPr>
        <p:spPr>
          <a:xfrm>
            <a:off x="752811" y="1711800"/>
            <a:ext cx="2714626" cy="371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dirty="0"/>
              <a:t>Signál sa šíri iba dopredu</a:t>
            </a:r>
          </a:p>
        </p:txBody>
      </p:sp>
    </p:spTree>
    <p:extLst>
      <p:ext uri="{BB962C8B-B14F-4D97-AF65-F5344CB8AC3E}">
        <p14:creationId xmlns:p14="http://schemas.microsoft.com/office/powerpoint/2010/main" val="150522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;p5">
            <a:extLst>
              <a:ext uri="{FF2B5EF4-FFF2-40B4-BE49-F238E27FC236}">
                <a16:creationId xmlns:a16="http://schemas.microsoft.com/office/drawing/2014/main" id="{B5653F48-C0FC-5364-ACC3-0F86F78E110F}"/>
              </a:ext>
            </a:extLst>
          </p:cNvPr>
          <p:cNvSpPr/>
          <p:nvPr/>
        </p:nvSpPr>
        <p:spPr>
          <a:xfrm>
            <a:off x="720000" y="727800"/>
            <a:ext cx="5566499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19959F-853B-FB45-F2E4-4595F32A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5566500" cy="519180"/>
          </a:xfrm>
        </p:spPr>
        <p:txBody>
          <a:bodyPr/>
          <a:lstStyle/>
          <a:p>
            <a:r>
              <a:rPr lang="sk-SK" dirty="0"/>
              <a:t>Optimalizačné algoritmy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A0DF3426-6DC7-8826-E070-37E91ECE6739}"/>
              </a:ext>
            </a:extLst>
          </p:cNvPr>
          <p:cNvSpPr txBox="1">
            <a:spLocks/>
          </p:cNvSpPr>
          <p:nvPr/>
        </p:nvSpPr>
        <p:spPr>
          <a:xfrm>
            <a:off x="587711" y="1732920"/>
            <a:ext cx="650650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sk-SK" dirty="0" err="1"/>
              <a:t>Neuroevolúcia</a:t>
            </a:r>
            <a:r>
              <a:rPr lang="sk-SK" dirty="0"/>
              <a:t> </a:t>
            </a:r>
            <a:r>
              <a:rPr lang="sk-SK" dirty="0" err="1"/>
              <a:t>augmentovaných</a:t>
            </a:r>
            <a:r>
              <a:rPr lang="sk-SK" dirty="0"/>
              <a:t> topológií (NEAT)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BDC79D7-DC23-8318-304C-9850CFD92915}"/>
              </a:ext>
            </a:extLst>
          </p:cNvPr>
          <p:cNvSpPr txBox="1">
            <a:spLocks/>
          </p:cNvSpPr>
          <p:nvPr/>
        </p:nvSpPr>
        <p:spPr>
          <a:xfrm>
            <a:off x="587711" y="2852040"/>
            <a:ext cx="515776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sk-SK" dirty="0" err="1"/>
              <a:t>Proximal</a:t>
            </a:r>
            <a:r>
              <a:rPr lang="sk-SK" dirty="0"/>
              <a:t> </a:t>
            </a:r>
            <a:r>
              <a:rPr lang="sk-SK" dirty="0" err="1"/>
              <a:t>policy</a:t>
            </a:r>
            <a:r>
              <a:rPr lang="sk-SK" dirty="0"/>
              <a:t> </a:t>
            </a:r>
            <a:r>
              <a:rPr lang="sk-SK" dirty="0" err="1"/>
              <a:t>optimalization</a:t>
            </a:r>
            <a:r>
              <a:rPr lang="sk-SK" dirty="0"/>
              <a:t> (PPO)</a:t>
            </a:r>
          </a:p>
        </p:txBody>
      </p:sp>
      <p:sp>
        <p:nvSpPr>
          <p:cNvPr id="9" name="Google Shape;300;p30">
            <a:extLst>
              <a:ext uri="{FF2B5EF4-FFF2-40B4-BE49-F238E27FC236}">
                <a16:creationId xmlns:a16="http://schemas.microsoft.com/office/drawing/2014/main" id="{0325AACF-2EF3-88CB-7F5B-1BF6BE3FA3DD}"/>
              </a:ext>
            </a:extLst>
          </p:cNvPr>
          <p:cNvSpPr txBox="1">
            <a:spLocks/>
          </p:cNvSpPr>
          <p:nvPr/>
        </p:nvSpPr>
        <p:spPr>
          <a:xfrm>
            <a:off x="720000" y="3206520"/>
            <a:ext cx="7347250" cy="722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Algoritmus učenia s posilňovaním (RL), ktorý využíva gradientový vzostup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dirty="0"/>
              <a:t>Malé úpravy siete, viacero epoch a aktualizácia pomocou mini-dávok</a:t>
            </a:r>
          </a:p>
        </p:txBody>
      </p:sp>
      <p:sp>
        <p:nvSpPr>
          <p:cNvPr id="10" name="Google Shape;300;p30">
            <a:extLst>
              <a:ext uri="{FF2B5EF4-FFF2-40B4-BE49-F238E27FC236}">
                <a16:creationId xmlns:a16="http://schemas.microsoft.com/office/drawing/2014/main" id="{B063C01A-862B-34E1-24D8-0D60E64BF077}"/>
              </a:ext>
            </a:extLst>
          </p:cNvPr>
          <p:cNvSpPr txBox="1">
            <a:spLocks/>
          </p:cNvSpPr>
          <p:nvPr/>
        </p:nvSpPr>
        <p:spPr>
          <a:xfrm>
            <a:off x="752810" y="2104320"/>
            <a:ext cx="6417610" cy="1164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Upravovaná je aj topológia siete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Rôzny jedinci sú rozdelený do druhov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Kríženie a mutácia aj topológií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E38A464A-0164-1BDE-D015-8749349DF76F}"/>
              </a:ext>
            </a:extLst>
          </p:cNvPr>
          <p:cNvSpPr txBox="1">
            <a:spLocks/>
          </p:cNvSpPr>
          <p:nvPr/>
        </p:nvSpPr>
        <p:spPr>
          <a:xfrm>
            <a:off x="587711" y="1092480"/>
            <a:ext cx="603406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sk-SK" dirty="0" err="1"/>
              <a:t>Neuroevolúcia</a:t>
            </a:r>
            <a:endParaRPr lang="sk-SK" dirty="0"/>
          </a:p>
        </p:txBody>
      </p:sp>
      <p:sp>
        <p:nvSpPr>
          <p:cNvPr id="11" name="Google Shape;300;p30">
            <a:extLst>
              <a:ext uri="{FF2B5EF4-FFF2-40B4-BE49-F238E27FC236}">
                <a16:creationId xmlns:a16="http://schemas.microsoft.com/office/drawing/2014/main" id="{5F08A1FA-DEF9-DEB7-5CAE-5C63A526F468}"/>
              </a:ext>
            </a:extLst>
          </p:cNvPr>
          <p:cNvSpPr txBox="1">
            <a:spLocks/>
          </p:cNvSpPr>
          <p:nvPr/>
        </p:nvSpPr>
        <p:spPr>
          <a:xfrm>
            <a:off x="752810" y="1402139"/>
            <a:ext cx="5465110" cy="371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dirty="0"/>
              <a:t>Genetickým algoritmom sú upravované váhy neurónovej siete</a:t>
            </a:r>
          </a:p>
        </p:txBody>
      </p:sp>
    </p:spTree>
    <p:extLst>
      <p:ext uri="{BB962C8B-B14F-4D97-AF65-F5344CB8AC3E}">
        <p14:creationId xmlns:p14="http://schemas.microsoft.com/office/powerpoint/2010/main" val="689883122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E7F9"/>
      </a:dk2>
      <a:lt2>
        <a:srgbClr val="80B0ED"/>
      </a:lt2>
      <a:accent1>
        <a:srgbClr val="5899DD"/>
      </a:accent1>
      <a:accent2>
        <a:srgbClr val="4864C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5D64FF47CA474DBDFE6882466F4BA6" ma:contentTypeVersion="15" ma:contentTypeDescription="Create a new document." ma:contentTypeScope="" ma:versionID="556d7e9662c6afb24c7ba18ba8d12ec1">
  <xsd:schema xmlns:xsd="http://www.w3.org/2001/XMLSchema" xmlns:xs="http://www.w3.org/2001/XMLSchema" xmlns:p="http://schemas.microsoft.com/office/2006/metadata/properties" xmlns:ns3="9ea8b5ee-baae-45c5-9192-24c7f7727a80" xmlns:ns4="e804c6e3-f087-4a1a-819b-d0b91481c2cb" targetNamespace="http://schemas.microsoft.com/office/2006/metadata/properties" ma:root="true" ma:fieldsID="289765c3da71f0cb2c17d0a0f99c9c10" ns3:_="" ns4:_="">
    <xsd:import namespace="9ea8b5ee-baae-45c5-9192-24c7f7727a80"/>
    <xsd:import namespace="e804c6e3-f087-4a1a-819b-d0b91481c2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8b5ee-baae-45c5-9192-24c7f7727a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04c6e3-f087-4a1a-819b-d0b91481c2c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a8b5ee-baae-45c5-9192-24c7f7727a80" xsi:nil="true"/>
  </documentManagement>
</p:properties>
</file>

<file path=customXml/itemProps1.xml><?xml version="1.0" encoding="utf-8"?>
<ds:datastoreItem xmlns:ds="http://schemas.openxmlformats.org/officeDocument/2006/customXml" ds:itemID="{EEF929B7-5C29-4378-A41F-364DA42244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a8b5ee-baae-45c5-9192-24c7f7727a80"/>
    <ds:schemaRef ds:uri="e804c6e3-f087-4a1a-819b-d0b91481c2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48E655-9988-4466-8DC5-4E31B8AAB6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E816D1-ABE2-4FC0-8FBA-B5556440C8E9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e804c6e3-f087-4a1a-819b-d0b91481c2cb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ea8b5ee-baae-45c5-9192-24c7f7727a8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732</Words>
  <Application>Microsoft Office PowerPoint</Application>
  <PresentationFormat>On-screen Show (16:9)</PresentationFormat>
  <Paragraphs>136</Paragraphs>
  <Slides>35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Poppins Black</vt:lpstr>
      <vt:lpstr>Palanquin Dark</vt:lpstr>
      <vt:lpstr>Arial</vt:lpstr>
      <vt:lpstr>Poppins</vt:lpstr>
      <vt:lpstr>Robotic Workshop by Slidesgo</vt:lpstr>
      <vt:lpstr>Návrh riadenia dronov pomocou neuro-evolúcie</vt:lpstr>
      <vt:lpstr>Obsah </vt:lpstr>
      <vt:lpstr>Cieľ práce</vt:lpstr>
      <vt:lpstr>Cieľ práce</vt:lpstr>
      <vt:lpstr>Stručná teória</vt:lpstr>
      <vt:lpstr>Typy dronov</vt:lpstr>
      <vt:lpstr>Konštrukcia drona</vt:lpstr>
      <vt:lpstr>Neurónová sieť</vt:lpstr>
      <vt:lpstr>Optimalizačné algoritmy</vt:lpstr>
      <vt:lpstr>NEAT</vt:lpstr>
      <vt:lpstr>Neuroevolúcia  vs NEAT</vt:lpstr>
      <vt:lpstr>Návrh riešenia</vt:lpstr>
      <vt:lpstr>Technológie</vt:lpstr>
      <vt:lpstr>Prepojenie technológií a logika operácií</vt:lpstr>
      <vt:lpstr>Fyzika kvadrokoptéry</vt:lpstr>
      <vt:lpstr>Návrh experimentov</vt:lpstr>
      <vt:lpstr>Návrh experimentov</vt:lpstr>
      <vt:lpstr>Návrh experimentov</vt:lpstr>
      <vt:lpstr>Výsledky</vt:lpstr>
      <vt:lpstr>1. Experiment</vt:lpstr>
      <vt:lpstr>1. Experiment</vt:lpstr>
      <vt:lpstr>2. Experiment</vt:lpstr>
      <vt:lpstr>2. Experiment</vt:lpstr>
      <vt:lpstr>3. Experiment</vt:lpstr>
      <vt:lpstr>3. Experiment</vt:lpstr>
      <vt:lpstr>Zhrnutie</vt:lpstr>
      <vt:lpstr>PowerPoint Presentation</vt:lpstr>
      <vt:lpstr>ĎAKUJEM ZA POZORNOSŤ</vt:lpstr>
      <vt:lpstr>Prečo ste si pre porovnanie s algoritmom NEAT vybrali algoritmus PPO?</vt:lpstr>
      <vt:lpstr>Ktorý iný algoritmus na porovnanie s NEAT algoritmom by ste vybrali a prečo? </vt:lpstr>
      <vt:lpstr>Aké iné testy na porovnanie algoritmov by ste ešte vykonali? </vt:lpstr>
      <vt:lpstr>1. experiment</vt:lpstr>
      <vt:lpstr>2. experiment</vt:lpstr>
      <vt:lpstr>3. experiment</vt:lpstr>
      <vt:lpstr>3. 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Návrh riadenia dronov pomocou neuro-evolúcie</dc:title>
  <cp:lastModifiedBy>Aleš Melichar</cp:lastModifiedBy>
  <cp:revision>39</cp:revision>
  <dcterms:modified xsi:type="dcterms:W3CDTF">2024-05-29T21:30:51Z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0x010100D95D64FF47CA474DBDFE6882466F4BA6</vt:lpwstr>
  </property>
</Properties>
</file>